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81"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198588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3258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5927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7128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7088237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13878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804996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46944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906693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7131610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54630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34312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90799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566224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65928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5927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487915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2137768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302940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048216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129606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851019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66918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35113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1896914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93172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8815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66248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6675"/>
            <a:ext cx="2057400" cy="5800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6675"/>
            <a:ext cx="6019800" cy="5800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35042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84647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82589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584251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4791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56783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76628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slide" Target="../slides/slide2.xml"/><Relationship Id="rId2" Type="http://schemas.openxmlformats.org/officeDocument/2006/relationships/slideLayout" Target="../slideLayouts/slideLayout2.xml"/><Relationship Id="rId16" Type="http://schemas.openxmlformats.org/officeDocument/2006/relationships/image" Target="../media/image4.png"/><Relationship Id="rId20"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6.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18" Type="http://schemas.openxmlformats.org/officeDocument/2006/relationships/image" Target="../media/image5.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slide" Target="../slides/slide2.xml"/><Relationship Id="rId2" Type="http://schemas.openxmlformats.org/officeDocument/2006/relationships/slideLayout" Target="../slideLayouts/slideLayout13.xml"/><Relationship Id="rId16" Type="http://schemas.openxmlformats.org/officeDocument/2006/relationships/image" Target="../media/image4.png"/><Relationship Id="rId20"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19"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8.jpeg"/><Relationship Id="rId18" Type="http://schemas.openxmlformats.org/officeDocument/2006/relationships/image" Target="../media/image5.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17" Type="http://schemas.openxmlformats.org/officeDocument/2006/relationships/slide" Target="../slides/slide2.xml"/><Relationship Id="rId2" Type="http://schemas.openxmlformats.org/officeDocument/2006/relationships/slideLayout" Target="../slideLayouts/slideLayout24.xml"/><Relationship Id="rId16" Type="http://schemas.openxmlformats.org/officeDocument/2006/relationships/image" Target="../media/image4.png"/><Relationship Id="rId20" Type="http://schemas.openxmlformats.org/officeDocument/2006/relationships/image" Target="../media/image7.pn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19" Type="http://schemas.openxmlformats.org/officeDocument/2006/relationships/image" Target="../media/image6.png"/><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8898" name="Rectangle 3"/>
          <p:cNvSpPr>
            <a:spLocks noGrp="1" noChangeArrowheads="1"/>
          </p:cNvSpPr>
          <p:nvPr>
            <p:ph type="body" idx="1"/>
          </p:nvPr>
        </p:nvSpPr>
        <p:spPr bwMode="auto">
          <a:xfrm>
            <a:off x="457200" y="13414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208901" name="Picture 7" descr="buttoms_07">
            <a:hlinkClick r:id="" action="ppaction://hlinkshowjump?jump=previousslide" highlightClick="1"/>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171950" y="6324600"/>
            <a:ext cx="4000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903" name="Picture 9" descr="buttoms_12">
            <a:hlinkClick r:id="" action="ppaction://hlinkshowjump?jump=nextslide" highlightClick="1"/>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257800" y="6324600"/>
            <a:ext cx="45720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904" name="Picture 10" descr="buttoms_15">
            <a:hlinkClick r:id="" action="ppaction://hlinkshowjump?jump=endshow"/>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543800" y="6324600"/>
            <a:ext cx="10953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905" name="Text Box 9"/>
          <p:cNvSpPr txBox="1">
            <a:spLocks noChangeArrowheads="1"/>
          </p:cNvSpPr>
          <p:nvPr userDrawn="1"/>
        </p:nvSpPr>
        <p:spPr bwMode="auto">
          <a:xfrm>
            <a:off x="61913" y="41275"/>
            <a:ext cx="823912" cy="722313"/>
          </a:xfrm>
          <a:prstGeom prst="rect">
            <a:avLst/>
          </a:prstGeom>
          <a:noFill/>
          <a:ln>
            <a:noFill/>
          </a:ln>
          <a:effectLst>
            <a:outerShdw dist="17961" dir="2700000" algn="ctr" rotWithShape="0">
              <a:schemeClr val="tx1">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fontAlgn="base">
              <a:lnSpc>
                <a:spcPct val="90000"/>
              </a:lnSpc>
              <a:spcBef>
                <a:spcPct val="0"/>
              </a:spcBef>
              <a:spcAft>
                <a:spcPct val="0"/>
              </a:spcAft>
            </a:pPr>
            <a:r>
              <a:rPr lang="en-US" altLang="en-US" sz="1400" b="1">
                <a:solidFill>
                  <a:srgbClr val="FFFFFF"/>
                </a:solidFill>
              </a:rPr>
              <a:t>Section</a:t>
            </a:r>
            <a:endParaRPr lang="en-US" altLang="en-US" sz="3200" b="1">
              <a:solidFill>
                <a:srgbClr val="FFFFFF"/>
              </a:solidFill>
            </a:endParaRPr>
          </a:p>
          <a:p>
            <a:pPr algn="ctr" fontAlgn="base">
              <a:lnSpc>
                <a:spcPct val="90000"/>
              </a:lnSpc>
              <a:spcBef>
                <a:spcPct val="0"/>
              </a:spcBef>
              <a:spcAft>
                <a:spcPct val="0"/>
              </a:spcAft>
            </a:pPr>
            <a:r>
              <a:rPr lang="en-US" altLang="en-US" sz="3200" b="1">
                <a:solidFill>
                  <a:srgbClr val="FFFFFF"/>
                </a:solidFill>
              </a:rPr>
              <a:t>3</a:t>
            </a:r>
          </a:p>
        </p:txBody>
      </p:sp>
      <p:sp>
        <p:nvSpPr>
          <p:cNvPr id="208906" name="Rectangle 10"/>
          <p:cNvSpPr>
            <a:spLocks noChangeArrowheads="1"/>
          </p:cNvSpPr>
          <p:nvPr userDrawn="1"/>
        </p:nvSpPr>
        <p:spPr bwMode="auto">
          <a:xfrm>
            <a:off x="3606800" y="77788"/>
            <a:ext cx="1447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3600" b="1">
                <a:solidFill>
                  <a:srgbClr val="FFFFFF"/>
                </a:solidFill>
              </a:rPr>
              <a:t>Salts</a:t>
            </a:r>
          </a:p>
        </p:txBody>
      </p:sp>
      <p:pic>
        <p:nvPicPr>
          <p:cNvPr id="208907" name="Picture 12" descr="buttoms_10">
            <a:hlinkClick r:id="rId17" action="ppaction://hlinksldjump" highlightClick="1"/>
          </p:cNvPr>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4686300" y="6324600"/>
            <a:ext cx="4572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908" name="Picture 9" descr="buttoms_03">
            <a:hlinkClick r:id="" action="ppaction://noaction" highlightClick="1"/>
          </p:cNvPr>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171450" y="6324600"/>
            <a:ext cx="4953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910" name="Picture 10" descr="buttoms_05">
            <a:hlinkClick r:id="" action="ppaction://noaction" highlightClick="1"/>
          </p:cNvPr>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685800" y="6324600"/>
            <a:ext cx="2200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3265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3600">
          <a:solidFill>
            <a:schemeClr val="bg1"/>
          </a:solidFill>
          <a:latin typeface="+mj-lt"/>
          <a:ea typeface="+mj-ea"/>
          <a:cs typeface="+mj-cs"/>
        </a:defRPr>
      </a:lvl1pPr>
      <a:lvl2pPr algn="l" rtl="0" eaLnBrk="0" fontAlgn="base" hangingPunct="0">
        <a:spcBef>
          <a:spcPct val="0"/>
        </a:spcBef>
        <a:spcAft>
          <a:spcPct val="0"/>
        </a:spcAft>
        <a:defRPr sz="3600">
          <a:solidFill>
            <a:schemeClr val="bg1"/>
          </a:solidFill>
          <a:latin typeface="Arial" charset="0"/>
        </a:defRPr>
      </a:lvl2pPr>
      <a:lvl3pPr algn="l" rtl="0" eaLnBrk="0" fontAlgn="base" hangingPunct="0">
        <a:spcBef>
          <a:spcPct val="0"/>
        </a:spcBef>
        <a:spcAft>
          <a:spcPct val="0"/>
        </a:spcAft>
        <a:defRPr sz="3600">
          <a:solidFill>
            <a:schemeClr val="bg1"/>
          </a:solidFill>
          <a:latin typeface="Arial" charset="0"/>
        </a:defRPr>
      </a:lvl3pPr>
      <a:lvl4pPr algn="l" rtl="0" eaLnBrk="0" fontAlgn="base" hangingPunct="0">
        <a:spcBef>
          <a:spcPct val="0"/>
        </a:spcBef>
        <a:spcAft>
          <a:spcPct val="0"/>
        </a:spcAft>
        <a:defRPr sz="3600">
          <a:solidFill>
            <a:schemeClr val="bg1"/>
          </a:solidFill>
          <a:latin typeface="Arial" charset="0"/>
        </a:defRPr>
      </a:lvl4pPr>
      <a:lvl5pPr algn="l" rtl="0" eaLnBrk="0" fontAlgn="base" hangingPunct="0">
        <a:spcBef>
          <a:spcPct val="0"/>
        </a:spcBef>
        <a:spcAft>
          <a:spcPct val="0"/>
        </a:spcAft>
        <a:defRPr sz="3600">
          <a:solidFill>
            <a:schemeClr val="bg1"/>
          </a:solidFill>
          <a:latin typeface="Arial" charset="0"/>
        </a:defRPr>
      </a:lvl5pPr>
      <a:lvl6pPr marL="457200" algn="l" rtl="0" eaLnBrk="0" fontAlgn="base" hangingPunct="0">
        <a:spcBef>
          <a:spcPct val="0"/>
        </a:spcBef>
        <a:spcAft>
          <a:spcPct val="0"/>
        </a:spcAft>
        <a:defRPr sz="3600">
          <a:solidFill>
            <a:schemeClr val="bg1"/>
          </a:solidFill>
          <a:latin typeface="Arial" charset="0"/>
        </a:defRPr>
      </a:lvl6pPr>
      <a:lvl7pPr marL="914400" algn="l" rtl="0" eaLnBrk="0" fontAlgn="base" hangingPunct="0">
        <a:spcBef>
          <a:spcPct val="0"/>
        </a:spcBef>
        <a:spcAft>
          <a:spcPct val="0"/>
        </a:spcAft>
        <a:defRPr sz="3600">
          <a:solidFill>
            <a:schemeClr val="bg1"/>
          </a:solidFill>
          <a:latin typeface="Arial" charset="0"/>
        </a:defRPr>
      </a:lvl7pPr>
      <a:lvl8pPr marL="1371600" algn="l" rtl="0" eaLnBrk="0" fontAlgn="base" hangingPunct="0">
        <a:spcBef>
          <a:spcPct val="0"/>
        </a:spcBef>
        <a:spcAft>
          <a:spcPct val="0"/>
        </a:spcAft>
        <a:defRPr sz="3600">
          <a:solidFill>
            <a:schemeClr val="bg1"/>
          </a:solidFill>
          <a:latin typeface="Arial" charset="0"/>
        </a:defRPr>
      </a:lvl8pPr>
      <a:lvl9pPr marL="1828800" algn="l" rtl="0" eaLnBrk="0" fontAlgn="base" hangingPunct="0">
        <a:spcBef>
          <a:spcPct val="0"/>
        </a:spcBef>
        <a:spcAft>
          <a:spcPct val="0"/>
        </a:spcAft>
        <a:defRPr sz="36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9922" name="Rectangle 3"/>
          <p:cNvSpPr>
            <a:spLocks noGrp="1" noChangeArrowheads="1"/>
          </p:cNvSpPr>
          <p:nvPr>
            <p:ph type="body" idx="1"/>
          </p:nvPr>
        </p:nvSpPr>
        <p:spPr bwMode="auto">
          <a:xfrm>
            <a:off x="457200" y="13414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209925" name="Picture 7" descr="buttoms_07">
            <a:hlinkClick r:id="" action="ppaction://hlinkshowjump?jump=previousslide" highlightClick="1"/>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171950" y="6324600"/>
            <a:ext cx="4000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9927" name="Picture 9" descr="buttoms_12">
            <a:hlinkClick r:id="" action="ppaction://hlinkshowjump?jump=nextslide" highlightClick="1"/>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257800" y="6324600"/>
            <a:ext cx="45720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9928" name="Picture 10" descr="buttoms_15">
            <a:hlinkClick r:id="" action="ppaction://hlinkshowjump?jump=endshow"/>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543800" y="6324600"/>
            <a:ext cx="10953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9929" name="Text Box 9"/>
          <p:cNvSpPr txBox="1">
            <a:spLocks noChangeArrowheads="1"/>
          </p:cNvSpPr>
          <p:nvPr userDrawn="1"/>
        </p:nvSpPr>
        <p:spPr bwMode="auto">
          <a:xfrm>
            <a:off x="61913" y="41275"/>
            <a:ext cx="823912" cy="722313"/>
          </a:xfrm>
          <a:prstGeom prst="rect">
            <a:avLst/>
          </a:prstGeom>
          <a:noFill/>
          <a:ln>
            <a:noFill/>
          </a:ln>
          <a:effectLst>
            <a:outerShdw dist="17961" dir="2700000" algn="ctr" rotWithShape="0">
              <a:schemeClr val="tx1">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fontAlgn="base">
              <a:lnSpc>
                <a:spcPct val="90000"/>
              </a:lnSpc>
              <a:spcBef>
                <a:spcPct val="0"/>
              </a:spcBef>
              <a:spcAft>
                <a:spcPct val="0"/>
              </a:spcAft>
            </a:pPr>
            <a:r>
              <a:rPr lang="en-US" altLang="en-US" sz="1400" b="1">
                <a:solidFill>
                  <a:srgbClr val="FFFFFF"/>
                </a:solidFill>
              </a:rPr>
              <a:t>Section</a:t>
            </a:r>
            <a:endParaRPr lang="en-US" altLang="en-US" sz="3200" b="1">
              <a:solidFill>
                <a:srgbClr val="FFFFFF"/>
              </a:solidFill>
            </a:endParaRPr>
          </a:p>
          <a:p>
            <a:pPr algn="ctr" fontAlgn="base">
              <a:lnSpc>
                <a:spcPct val="90000"/>
              </a:lnSpc>
              <a:spcBef>
                <a:spcPct val="0"/>
              </a:spcBef>
              <a:spcAft>
                <a:spcPct val="0"/>
              </a:spcAft>
            </a:pPr>
            <a:r>
              <a:rPr lang="en-US" altLang="en-US" sz="3200" b="1">
                <a:solidFill>
                  <a:srgbClr val="FFFFFF"/>
                </a:solidFill>
              </a:rPr>
              <a:t>3</a:t>
            </a:r>
          </a:p>
        </p:txBody>
      </p:sp>
      <p:pic>
        <p:nvPicPr>
          <p:cNvPr id="209930" name="Picture 12" descr="buttoms_10">
            <a:hlinkClick r:id="rId17" action="ppaction://hlinksldjump" highlightClick="1"/>
          </p:cNvPr>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4686300" y="6324600"/>
            <a:ext cx="4572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9931" name="Picture 9" descr="buttoms_03">
            <a:hlinkClick r:id="" action="ppaction://noaction" highlightClick="1"/>
          </p:cNvPr>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171450" y="6324600"/>
            <a:ext cx="4953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9933" name="Picture 10" descr="buttoms_05">
            <a:hlinkClick r:id="" action="ppaction://noaction" highlightClick="1"/>
          </p:cNvPr>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685800" y="6324600"/>
            <a:ext cx="2200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33213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fontAlgn="base">
        <a:spcBef>
          <a:spcPct val="0"/>
        </a:spcBef>
        <a:spcAft>
          <a:spcPct val="0"/>
        </a:spcAft>
        <a:defRPr sz="3600">
          <a:solidFill>
            <a:schemeClr val="bg1"/>
          </a:solidFill>
          <a:latin typeface="+mj-lt"/>
          <a:ea typeface="+mj-ea"/>
          <a:cs typeface="+mj-cs"/>
        </a:defRPr>
      </a:lvl1pPr>
      <a:lvl2pPr algn="l" rtl="0" fontAlgn="base">
        <a:spcBef>
          <a:spcPct val="0"/>
        </a:spcBef>
        <a:spcAft>
          <a:spcPct val="0"/>
        </a:spcAft>
        <a:defRPr sz="3600">
          <a:solidFill>
            <a:schemeClr val="bg1"/>
          </a:solidFill>
          <a:latin typeface="Arial" charset="0"/>
        </a:defRPr>
      </a:lvl2pPr>
      <a:lvl3pPr algn="l" rtl="0" fontAlgn="base">
        <a:spcBef>
          <a:spcPct val="0"/>
        </a:spcBef>
        <a:spcAft>
          <a:spcPct val="0"/>
        </a:spcAft>
        <a:defRPr sz="3600">
          <a:solidFill>
            <a:schemeClr val="bg1"/>
          </a:solidFill>
          <a:latin typeface="Arial" charset="0"/>
        </a:defRPr>
      </a:lvl3pPr>
      <a:lvl4pPr algn="l" rtl="0" fontAlgn="base">
        <a:spcBef>
          <a:spcPct val="0"/>
        </a:spcBef>
        <a:spcAft>
          <a:spcPct val="0"/>
        </a:spcAft>
        <a:defRPr sz="3600">
          <a:solidFill>
            <a:schemeClr val="bg1"/>
          </a:solidFill>
          <a:latin typeface="Arial" charset="0"/>
        </a:defRPr>
      </a:lvl4pPr>
      <a:lvl5pPr algn="l" rtl="0" fontAlgn="base">
        <a:spcBef>
          <a:spcPct val="0"/>
        </a:spcBef>
        <a:spcAft>
          <a:spcPct val="0"/>
        </a:spcAft>
        <a:defRPr sz="3600">
          <a:solidFill>
            <a:schemeClr val="bg1"/>
          </a:solidFill>
          <a:latin typeface="Arial" charset="0"/>
        </a:defRPr>
      </a:lvl5pPr>
      <a:lvl6pPr marL="457200" algn="l" rtl="0" fontAlgn="base">
        <a:spcBef>
          <a:spcPct val="0"/>
        </a:spcBef>
        <a:spcAft>
          <a:spcPct val="0"/>
        </a:spcAft>
        <a:defRPr sz="3600">
          <a:solidFill>
            <a:schemeClr val="bg1"/>
          </a:solidFill>
          <a:latin typeface="Arial" charset="0"/>
        </a:defRPr>
      </a:lvl6pPr>
      <a:lvl7pPr marL="914400" algn="l" rtl="0" fontAlgn="base">
        <a:spcBef>
          <a:spcPct val="0"/>
        </a:spcBef>
        <a:spcAft>
          <a:spcPct val="0"/>
        </a:spcAft>
        <a:defRPr sz="3600">
          <a:solidFill>
            <a:schemeClr val="bg1"/>
          </a:solidFill>
          <a:latin typeface="Arial" charset="0"/>
        </a:defRPr>
      </a:lvl7pPr>
      <a:lvl8pPr marL="1371600" algn="l" rtl="0" fontAlgn="base">
        <a:spcBef>
          <a:spcPct val="0"/>
        </a:spcBef>
        <a:spcAft>
          <a:spcPct val="0"/>
        </a:spcAft>
        <a:defRPr sz="3600">
          <a:solidFill>
            <a:schemeClr val="bg1"/>
          </a:solidFill>
          <a:latin typeface="Arial" charset="0"/>
        </a:defRPr>
      </a:lvl8pPr>
      <a:lvl9pPr marL="1828800" algn="l" rtl="0" fontAlgn="base">
        <a:spcBef>
          <a:spcPct val="0"/>
        </a:spcBef>
        <a:spcAft>
          <a:spcPct val="0"/>
        </a:spcAft>
        <a:defRPr sz="3600">
          <a:solidFill>
            <a:schemeClr val="bg1"/>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bwMode="auto">
          <a:xfrm>
            <a:off x="9906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12995" name="Rectangle 3"/>
          <p:cNvSpPr>
            <a:spLocks noGrp="1" noChangeArrowheads="1"/>
          </p:cNvSpPr>
          <p:nvPr>
            <p:ph type="body" idx="1"/>
          </p:nvPr>
        </p:nvSpPr>
        <p:spPr bwMode="auto">
          <a:xfrm>
            <a:off x="457200" y="13414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212998" name="Picture 18" descr="buttoms_07">
            <a:hlinkClick r:id="" action="ppaction://hlinkshowjump?jump=previousslide" highlightClick="1"/>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171950" y="6324600"/>
            <a:ext cx="4000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3000" name="Picture 20" descr="buttoms_12">
            <a:hlinkClick r:id="" action="ppaction://hlinkshowjump?jump=nextslide" highlightClick="1"/>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257800" y="6324600"/>
            <a:ext cx="45720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3001" name="Picture 21" descr="buttoms_15">
            <a:hlinkClick r:id="" action="ppaction://hlinkshowjump?jump=endshow"/>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543800" y="6324600"/>
            <a:ext cx="10953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3002" name="Picture 12" descr="buttoms_10">
            <a:hlinkClick r:id="rId17" action="ppaction://hlinksldjump" highlightClick="1"/>
          </p:cNvPr>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4686300" y="6324600"/>
            <a:ext cx="4572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3003" name="Picture 9" descr="buttoms_03">
            <a:hlinkClick r:id="" action="ppaction://noaction" highlightClick="1"/>
          </p:cNvPr>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171450" y="6324600"/>
            <a:ext cx="4953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3005" name="Picture 10" descr="buttoms_05">
            <a:hlinkClick r:id="" action="ppaction://noaction" highlightClick="1"/>
          </p:cNvPr>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685800" y="6324600"/>
            <a:ext cx="2200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2305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3600">
          <a:solidFill>
            <a:schemeClr val="bg1"/>
          </a:solidFill>
          <a:latin typeface="+mj-lt"/>
          <a:ea typeface="+mj-ea"/>
          <a:cs typeface="+mj-cs"/>
        </a:defRPr>
      </a:lvl1pPr>
      <a:lvl2pPr algn="ctr" rtl="0" eaLnBrk="0" fontAlgn="base" hangingPunct="0">
        <a:spcBef>
          <a:spcPct val="0"/>
        </a:spcBef>
        <a:spcAft>
          <a:spcPct val="0"/>
        </a:spcAft>
        <a:defRPr sz="3600">
          <a:solidFill>
            <a:schemeClr val="bg1"/>
          </a:solidFill>
          <a:latin typeface="Arial" charset="0"/>
        </a:defRPr>
      </a:lvl2pPr>
      <a:lvl3pPr algn="ctr" rtl="0" eaLnBrk="0" fontAlgn="base" hangingPunct="0">
        <a:spcBef>
          <a:spcPct val="0"/>
        </a:spcBef>
        <a:spcAft>
          <a:spcPct val="0"/>
        </a:spcAft>
        <a:defRPr sz="3600">
          <a:solidFill>
            <a:schemeClr val="bg1"/>
          </a:solidFill>
          <a:latin typeface="Arial" charset="0"/>
        </a:defRPr>
      </a:lvl3pPr>
      <a:lvl4pPr algn="ctr" rtl="0" eaLnBrk="0" fontAlgn="base" hangingPunct="0">
        <a:spcBef>
          <a:spcPct val="0"/>
        </a:spcBef>
        <a:spcAft>
          <a:spcPct val="0"/>
        </a:spcAft>
        <a:defRPr sz="3600">
          <a:solidFill>
            <a:schemeClr val="bg1"/>
          </a:solidFill>
          <a:latin typeface="Arial" charset="0"/>
        </a:defRPr>
      </a:lvl4pPr>
      <a:lvl5pPr algn="ctr" rtl="0" eaLnBrk="0" fontAlgn="base" hangingPunct="0">
        <a:spcBef>
          <a:spcPct val="0"/>
        </a:spcBef>
        <a:spcAft>
          <a:spcPct val="0"/>
        </a:spcAft>
        <a:defRPr sz="3600">
          <a:solidFill>
            <a:schemeClr val="bg1"/>
          </a:solidFill>
          <a:latin typeface="Arial" charset="0"/>
        </a:defRPr>
      </a:lvl5pPr>
      <a:lvl6pPr marL="457200" algn="ctr" rtl="0" eaLnBrk="0" fontAlgn="base" hangingPunct="0">
        <a:spcBef>
          <a:spcPct val="0"/>
        </a:spcBef>
        <a:spcAft>
          <a:spcPct val="0"/>
        </a:spcAft>
        <a:defRPr sz="3600">
          <a:solidFill>
            <a:schemeClr val="bg1"/>
          </a:solidFill>
          <a:latin typeface="Arial" charset="0"/>
        </a:defRPr>
      </a:lvl6pPr>
      <a:lvl7pPr marL="914400" algn="ctr" rtl="0" eaLnBrk="0" fontAlgn="base" hangingPunct="0">
        <a:spcBef>
          <a:spcPct val="0"/>
        </a:spcBef>
        <a:spcAft>
          <a:spcPct val="0"/>
        </a:spcAft>
        <a:defRPr sz="3600">
          <a:solidFill>
            <a:schemeClr val="bg1"/>
          </a:solidFill>
          <a:latin typeface="Arial" charset="0"/>
        </a:defRPr>
      </a:lvl7pPr>
      <a:lvl8pPr marL="1371600" algn="ctr" rtl="0" eaLnBrk="0" fontAlgn="base" hangingPunct="0">
        <a:spcBef>
          <a:spcPct val="0"/>
        </a:spcBef>
        <a:spcAft>
          <a:spcPct val="0"/>
        </a:spcAft>
        <a:defRPr sz="3600">
          <a:solidFill>
            <a:schemeClr val="bg1"/>
          </a:solidFill>
          <a:latin typeface="Arial" charset="0"/>
        </a:defRPr>
      </a:lvl8pPr>
      <a:lvl9pPr marL="1828800" algn="ctr" rtl="0" eaLnBrk="0" fontAlgn="base" hangingPunct="0">
        <a:spcBef>
          <a:spcPct val="0"/>
        </a:spcBef>
        <a:spcAft>
          <a:spcPct val="0"/>
        </a:spcAft>
        <a:defRPr sz="36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Text Box 2"/>
          <p:cNvSpPr txBox="1">
            <a:spLocks noChangeArrowheads="1"/>
          </p:cNvSpPr>
          <p:nvPr/>
        </p:nvSpPr>
        <p:spPr bwMode="auto">
          <a:xfrm>
            <a:off x="528638" y="2293938"/>
            <a:ext cx="8001000" cy="1077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charset="0"/>
              </a:defRPr>
            </a:lvl1pPr>
            <a:lvl2pPr marL="800100" indent="-342900">
              <a:tabLst>
                <a:tab pos="228600" algn="l"/>
                <a:tab pos="1943100" algn="l"/>
              </a:tabLst>
              <a:defRPr>
                <a:solidFill>
                  <a:schemeClr val="tx1"/>
                </a:solidFill>
                <a:latin typeface="Arial" charset="0"/>
              </a:defRPr>
            </a:lvl2pPr>
            <a:lvl3pPr marL="1257300" indent="-342900">
              <a:tabLst>
                <a:tab pos="228600" algn="l"/>
                <a:tab pos="1943100" algn="l"/>
              </a:tabLst>
              <a:defRPr>
                <a:solidFill>
                  <a:schemeClr val="tx1"/>
                </a:solidFill>
                <a:latin typeface="Arial" charset="0"/>
              </a:defRPr>
            </a:lvl3pPr>
            <a:lvl4pPr marL="1714500" indent="-342900">
              <a:tabLst>
                <a:tab pos="228600" algn="l"/>
                <a:tab pos="1943100" algn="l"/>
              </a:tabLst>
              <a:defRPr>
                <a:solidFill>
                  <a:schemeClr val="tx1"/>
                </a:solidFill>
                <a:latin typeface="Arial" charset="0"/>
              </a:defRPr>
            </a:lvl4pPr>
            <a:lvl5pPr marL="2171700" indent="-342900">
              <a:tabLst>
                <a:tab pos="228600" algn="l"/>
                <a:tab pos="1943100" algn="l"/>
              </a:tabLst>
              <a:defRPr>
                <a:solidFill>
                  <a:schemeClr val="tx1"/>
                </a:solidFill>
                <a:latin typeface="Arial" charset="0"/>
              </a:defRPr>
            </a:lvl5pPr>
            <a:lvl6pPr marL="2628900" indent="-342900" fontAlgn="base">
              <a:spcBef>
                <a:spcPct val="0"/>
              </a:spcBef>
              <a:spcAft>
                <a:spcPct val="0"/>
              </a:spcAft>
              <a:tabLst>
                <a:tab pos="228600" algn="l"/>
                <a:tab pos="1943100" algn="l"/>
              </a:tabLst>
              <a:defRPr>
                <a:solidFill>
                  <a:schemeClr val="tx1"/>
                </a:solidFill>
                <a:latin typeface="Arial" charset="0"/>
              </a:defRPr>
            </a:lvl6pPr>
            <a:lvl7pPr marL="3086100" indent="-342900" fontAlgn="base">
              <a:spcBef>
                <a:spcPct val="0"/>
              </a:spcBef>
              <a:spcAft>
                <a:spcPct val="0"/>
              </a:spcAft>
              <a:tabLst>
                <a:tab pos="228600" algn="l"/>
                <a:tab pos="1943100" algn="l"/>
              </a:tabLst>
              <a:defRPr>
                <a:solidFill>
                  <a:schemeClr val="tx1"/>
                </a:solidFill>
                <a:latin typeface="Arial" charset="0"/>
              </a:defRPr>
            </a:lvl7pPr>
            <a:lvl8pPr marL="3543300" indent="-342900" fontAlgn="base">
              <a:spcBef>
                <a:spcPct val="0"/>
              </a:spcBef>
              <a:spcAft>
                <a:spcPct val="0"/>
              </a:spcAft>
              <a:tabLst>
                <a:tab pos="228600" algn="l"/>
                <a:tab pos="1943100" algn="l"/>
              </a:tabLst>
              <a:defRPr>
                <a:solidFill>
                  <a:schemeClr val="tx1"/>
                </a:solidFill>
                <a:latin typeface="Arial" charset="0"/>
              </a:defRPr>
            </a:lvl8pPr>
            <a:lvl9pPr marL="4000500" indent="-342900"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buClr>
                <a:srgbClr val="009999"/>
              </a:buClr>
              <a:buFontTx/>
              <a:buChar char="•"/>
            </a:pPr>
            <a:r>
              <a:rPr lang="en-US" altLang="en-US" sz="2400">
                <a:solidFill>
                  <a:srgbClr val="000000"/>
                </a:solidFill>
              </a:rPr>
              <a:t>An acid is a substance that produces hydrogen ions, H</a:t>
            </a:r>
            <a:r>
              <a:rPr lang="en-US" altLang="en-US" sz="2400" baseline="30000">
                <a:solidFill>
                  <a:srgbClr val="000000"/>
                </a:solidFill>
              </a:rPr>
              <a:t>+</a:t>
            </a:r>
            <a:r>
              <a:rPr lang="en-US" altLang="en-US" sz="2400">
                <a:solidFill>
                  <a:srgbClr val="000000"/>
                </a:solidFill>
              </a:rPr>
              <a:t>, in solution. A base produces hydroxide ions, OH‾, in solution.</a:t>
            </a:r>
            <a:r>
              <a:rPr lang="en-US" altLang="en-US" sz="2400" b="1">
                <a:solidFill>
                  <a:srgbClr val="000000"/>
                </a:solidFill>
              </a:rPr>
              <a:t> </a:t>
            </a:r>
          </a:p>
        </p:txBody>
      </p:sp>
      <p:sp>
        <p:nvSpPr>
          <p:cNvPr id="256003" name="Text Box 3"/>
          <p:cNvSpPr txBox="1">
            <a:spLocks noChangeArrowheads="1"/>
          </p:cNvSpPr>
          <p:nvPr/>
        </p:nvSpPr>
        <p:spPr bwMode="auto">
          <a:xfrm>
            <a:off x="822325" y="1552575"/>
            <a:ext cx="30353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charset="0"/>
              </a:defRPr>
            </a:lvl1pPr>
            <a:lvl2pPr>
              <a:tabLst>
                <a:tab pos="228600" algn="l"/>
                <a:tab pos="1943100" algn="l"/>
              </a:tabLst>
              <a:defRPr>
                <a:solidFill>
                  <a:schemeClr val="tx1"/>
                </a:solidFill>
                <a:latin typeface="Arial" charset="0"/>
              </a:defRPr>
            </a:lvl2pPr>
            <a:lvl3pPr>
              <a:tabLst>
                <a:tab pos="228600" algn="l"/>
                <a:tab pos="1943100" algn="l"/>
              </a:tabLst>
              <a:defRPr>
                <a:solidFill>
                  <a:schemeClr val="tx1"/>
                </a:solidFill>
                <a:latin typeface="Arial" charset="0"/>
              </a:defRPr>
            </a:lvl3pPr>
            <a:lvl4pPr>
              <a:tabLst>
                <a:tab pos="228600" algn="l"/>
                <a:tab pos="1943100" algn="l"/>
              </a:tabLst>
              <a:defRPr>
                <a:solidFill>
                  <a:schemeClr val="tx1"/>
                </a:solidFill>
                <a:latin typeface="Arial" charset="0"/>
              </a:defRPr>
            </a:lvl4pPr>
            <a:lvl5pPr>
              <a:tabLst>
                <a:tab pos="228600" algn="l"/>
                <a:tab pos="1943100" algn="l"/>
              </a:tabLst>
              <a:defRPr>
                <a:solidFill>
                  <a:schemeClr val="tx1"/>
                </a:solidFill>
                <a:latin typeface="Arial" charset="0"/>
              </a:defRPr>
            </a:lvl5pPr>
            <a:lvl6pPr fontAlgn="base">
              <a:spcBef>
                <a:spcPct val="0"/>
              </a:spcBef>
              <a:spcAft>
                <a:spcPct val="0"/>
              </a:spcAft>
              <a:tabLst>
                <a:tab pos="228600" algn="l"/>
                <a:tab pos="1943100" algn="l"/>
              </a:tabLst>
              <a:defRPr>
                <a:solidFill>
                  <a:schemeClr val="tx1"/>
                </a:solidFill>
                <a:latin typeface="Arial" charset="0"/>
              </a:defRPr>
            </a:lvl6pPr>
            <a:lvl7pPr fontAlgn="base">
              <a:spcBef>
                <a:spcPct val="0"/>
              </a:spcBef>
              <a:spcAft>
                <a:spcPct val="0"/>
              </a:spcAft>
              <a:tabLst>
                <a:tab pos="228600" algn="l"/>
                <a:tab pos="1943100" algn="l"/>
              </a:tabLst>
              <a:defRPr>
                <a:solidFill>
                  <a:schemeClr val="tx1"/>
                </a:solidFill>
                <a:latin typeface="Arial" charset="0"/>
              </a:defRPr>
            </a:lvl7pPr>
            <a:lvl8pPr fontAlgn="base">
              <a:spcBef>
                <a:spcPct val="0"/>
              </a:spcBef>
              <a:spcAft>
                <a:spcPct val="0"/>
              </a:spcAft>
              <a:tabLst>
                <a:tab pos="228600" algn="l"/>
                <a:tab pos="1943100" algn="l"/>
              </a:tabLst>
              <a:defRPr>
                <a:solidFill>
                  <a:schemeClr val="tx1"/>
                </a:solidFill>
                <a:latin typeface="Arial" charset="0"/>
              </a:defRPr>
            </a:lvl8pPr>
            <a:lvl9pPr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pPr>
            <a:r>
              <a:rPr lang="en-US" altLang="en-US" sz="2800" b="1">
                <a:solidFill>
                  <a:srgbClr val="009999"/>
                </a:solidFill>
              </a:rPr>
              <a:t>Acids and Bases</a:t>
            </a:r>
          </a:p>
        </p:txBody>
      </p:sp>
      <p:sp>
        <p:nvSpPr>
          <p:cNvPr id="256004" name="Text Box 4"/>
          <p:cNvSpPr txBox="1">
            <a:spLocks noChangeArrowheads="1"/>
          </p:cNvSpPr>
          <p:nvPr/>
        </p:nvSpPr>
        <p:spPr bwMode="auto">
          <a:xfrm>
            <a:off x="533400" y="3390900"/>
            <a:ext cx="80010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charset="0"/>
              </a:defRPr>
            </a:lvl1pPr>
            <a:lvl2pPr marL="800100" indent="-342900">
              <a:tabLst>
                <a:tab pos="228600" algn="l"/>
                <a:tab pos="1943100" algn="l"/>
              </a:tabLst>
              <a:defRPr>
                <a:solidFill>
                  <a:schemeClr val="tx1"/>
                </a:solidFill>
                <a:latin typeface="Arial" charset="0"/>
              </a:defRPr>
            </a:lvl2pPr>
            <a:lvl3pPr marL="1257300" indent="-342900">
              <a:tabLst>
                <a:tab pos="228600" algn="l"/>
                <a:tab pos="1943100" algn="l"/>
              </a:tabLst>
              <a:defRPr>
                <a:solidFill>
                  <a:schemeClr val="tx1"/>
                </a:solidFill>
                <a:latin typeface="Arial" charset="0"/>
              </a:defRPr>
            </a:lvl3pPr>
            <a:lvl4pPr marL="1714500" indent="-342900">
              <a:tabLst>
                <a:tab pos="228600" algn="l"/>
                <a:tab pos="1943100" algn="l"/>
              </a:tabLst>
              <a:defRPr>
                <a:solidFill>
                  <a:schemeClr val="tx1"/>
                </a:solidFill>
                <a:latin typeface="Arial" charset="0"/>
              </a:defRPr>
            </a:lvl4pPr>
            <a:lvl5pPr marL="2171700" indent="-342900">
              <a:tabLst>
                <a:tab pos="228600" algn="l"/>
                <a:tab pos="1943100" algn="l"/>
              </a:tabLst>
              <a:defRPr>
                <a:solidFill>
                  <a:schemeClr val="tx1"/>
                </a:solidFill>
                <a:latin typeface="Arial" charset="0"/>
              </a:defRPr>
            </a:lvl5pPr>
            <a:lvl6pPr marL="2628900" indent="-342900" fontAlgn="base">
              <a:spcBef>
                <a:spcPct val="0"/>
              </a:spcBef>
              <a:spcAft>
                <a:spcPct val="0"/>
              </a:spcAft>
              <a:tabLst>
                <a:tab pos="228600" algn="l"/>
                <a:tab pos="1943100" algn="l"/>
              </a:tabLst>
              <a:defRPr>
                <a:solidFill>
                  <a:schemeClr val="tx1"/>
                </a:solidFill>
                <a:latin typeface="Arial" charset="0"/>
              </a:defRPr>
            </a:lvl6pPr>
            <a:lvl7pPr marL="3086100" indent="-342900" fontAlgn="base">
              <a:spcBef>
                <a:spcPct val="0"/>
              </a:spcBef>
              <a:spcAft>
                <a:spcPct val="0"/>
              </a:spcAft>
              <a:tabLst>
                <a:tab pos="228600" algn="l"/>
                <a:tab pos="1943100" algn="l"/>
              </a:tabLst>
              <a:defRPr>
                <a:solidFill>
                  <a:schemeClr val="tx1"/>
                </a:solidFill>
                <a:latin typeface="Arial" charset="0"/>
              </a:defRPr>
            </a:lvl7pPr>
            <a:lvl8pPr marL="3543300" indent="-342900" fontAlgn="base">
              <a:spcBef>
                <a:spcPct val="0"/>
              </a:spcBef>
              <a:spcAft>
                <a:spcPct val="0"/>
              </a:spcAft>
              <a:tabLst>
                <a:tab pos="228600" algn="l"/>
                <a:tab pos="1943100" algn="l"/>
              </a:tabLst>
              <a:defRPr>
                <a:solidFill>
                  <a:schemeClr val="tx1"/>
                </a:solidFill>
                <a:latin typeface="Arial" charset="0"/>
              </a:defRPr>
            </a:lvl8pPr>
            <a:lvl9pPr marL="4000500" indent="-342900"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buClr>
                <a:srgbClr val="009999"/>
              </a:buClr>
              <a:buFontTx/>
              <a:buChar char="•"/>
            </a:pPr>
            <a:r>
              <a:rPr lang="en-US" altLang="en-US" sz="2400">
                <a:solidFill>
                  <a:srgbClr val="000000"/>
                </a:solidFill>
              </a:rPr>
              <a:t>Some foods can be classified as acidic or basic.  Properties of acids and bases are due, in part, to the presence of the H</a:t>
            </a:r>
            <a:r>
              <a:rPr lang="en-US" altLang="en-US" sz="2400" baseline="30000">
                <a:solidFill>
                  <a:srgbClr val="000000"/>
                </a:solidFill>
              </a:rPr>
              <a:t>+</a:t>
            </a:r>
            <a:r>
              <a:rPr lang="en-US" altLang="en-US" sz="2400">
                <a:solidFill>
                  <a:srgbClr val="000000"/>
                </a:solidFill>
              </a:rPr>
              <a:t> and OH‾ ions.</a:t>
            </a:r>
            <a:r>
              <a:rPr lang="en-US" altLang="en-US" sz="2400" b="1">
                <a:solidFill>
                  <a:srgbClr val="000000"/>
                </a:solidFill>
              </a:rPr>
              <a:t> </a:t>
            </a:r>
          </a:p>
        </p:txBody>
      </p:sp>
      <p:sp>
        <p:nvSpPr>
          <p:cNvPr id="256005" name="Rectangle 2"/>
          <p:cNvSpPr>
            <a:spLocks noChangeArrowheads="1"/>
          </p:cNvSpPr>
          <p:nvPr/>
        </p:nvSpPr>
        <p:spPr bwMode="auto">
          <a:xfrm>
            <a:off x="9271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charset="0"/>
              </a:defRPr>
            </a:lvl1pPr>
            <a:lvl2pPr algn="ctr" eaLnBrk="0" hangingPunct="0">
              <a:defRPr sz="3600">
                <a:solidFill>
                  <a:schemeClr val="bg1"/>
                </a:solidFill>
                <a:latin typeface="Arial" charset="0"/>
              </a:defRPr>
            </a:lvl2pPr>
            <a:lvl3pPr algn="ctr" eaLnBrk="0" hangingPunct="0">
              <a:defRPr sz="3600">
                <a:solidFill>
                  <a:schemeClr val="bg1"/>
                </a:solidFill>
                <a:latin typeface="Arial" charset="0"/>
              </a:defRPr>
            </a:lvl3pPr>
            <a:lvl4pPr algn="ctr" eaLnBrk="0" hangingPunct="0">
              <a:defRPr sz="3600">
                <a:solidFill>
                  <a:schemeClr val="bg1"/>
                </a:solidFill>
                <a:latin typeface="Arial" charset="0"/>
              </a:defRPr>
            </a:lvl4pPr>
            <a:lvl5pPr algn="ctr" eaLnBrk="0" hangingPunct="0">
              <a:defRPr sz="3600">
                <a:solidFill>
                  <a:schemeClr val="bg1"/>
                </a:solidFill>
                <a:latin typeface="Arial" charset="0"/>
              </a:defRPr>
            </a:lvl5pPr>
            <a:lvl6pPr marL="457200" algn="ctr" eaLnBrk="0" fontAlgn="base" hangingPunct="0">
              <a:spcBef>
                <a:spcPct val="0"/>
              </a:spcBef>
              <a:spcAft>
                <a:spcPct val="0"/>
              </a:spcAft>
              <a:defRPr sz="3600">
                <a:solidFill>
                  <a:schemeClr val="bg1"/>
                </a:solidFill>
                <a:latin typeface="Arial" charset="0"/>
              </a:defRPr>
            </a:lvl6pPr>
            <a:lvl7pPr marL="914400" algn="ctr" eaLnBrk="0" fontAlgn="base" hangingPunct="0">
              <a:spcBef>
                <a:spcPct val="0"/>
              </a:spcBef>
              <a:spcAft>
                <a:spcPct val="0"/>
              </a:spcAft>
              <a:defRPr sz="3600">
                <a:solidFill>
                  <a:schemeClr val="bg1"/>
                </a:solidFill>
                <a:latin typeface="Arial" charset="0"/>
              </a:defRPr>
            </a:lvl7pPr>
            <a:lvl8pPr marL="1371600" algn="ctr" eaLnBrk="0" fontAlgn="base" hangingPunct="0">
              <a:spcBef>
                <a:spcPct val="0"/>
              </a:spcBef>
              <a:spcAft>
                <a:spcPct val="0"/>
              </a:spcAft>
              <a:defRPr sz="3600">
                <a:solidFill>
                  <a:schemeClr val="bg1"/>
                </a:solidFill>
                <a:latin typeface="Arial" charset="0"/>
              </a:defRPr>
            </a:lvl8pPr>
            <a:lvl9pPr marL="1828800" algn="ctr" eaLnBrk="0" fontAlgn="base" hangingPunct="0">
              <a:spcBef>
                <a:spcPct val="0"/>
              </a:spcBef>
              <a:spcAft>
                <a:spcPct val="0"/>
              </a:spcAft>
              <a:defRPr sz="3600">
                <a:solidFill>
                  <a:schemeClr val="bg1"/>
                </a:solidFill>
                <a:latin typeface="Arial" charset="0"/>
              </a:defRPr>
            </a:lvl9pPr>
          </a:lstStyle>
          <a:p>
            <a:pPr fontAlgn="base">
              <a:spcBef>
                <a:spcPct val="0"/>
              </a:spcBef>
              <a:spcAft>
                <a:spcPct val="0"/>
              </a:spcAft>
            </a:pPr>
            <a:r>
              <a:rPr lang="en-US" altLang="en-US" b="1">
                <a:solidFill>
                  <a:srgbClr val="FFFFFF"/>
                </a:solidFill>
              </a:rPr>
              <a:t>Reviewing Main Ideas</a:t>
            </a:r>
          </a:p>
        </p:txBody>
      </p:sp>
    </p:spTree>
    <p:extLst>
      <p:ext uri="{BB962C8B-B14F-4D97-AF65-F5344CB8AC3E}">
        <p14:creationId xmlns:p14="http://schemas.microsoft.com/office/powerpoint/2010/main" val="28805759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56002"/>
                                        </p:tgtEl>
                                        <p:attrNameLst>
                                          <p:attrName>style.visibility</p:attrName>
                                        </p:attrNameLst>
                                      </p:cBhvr>
                                      <p:to>
                                        <p:strVal val="visible"/>
                                      </p:to>
                                    </p:set>
                                    <p:animEffect transition="in" filter="box(out)">
                                      <p:cBhvr>
                                        <p:cTn id="7" dur="500"/>
                                        <p:tgtEl>
                                          <p:spTgt spid="2560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56004"/>
                                        </p:tgtEl>
                                        <p:attrNameLst>
                                          <p:attrName>style.visibility</p:attrName>
                                        </p:attrNameLst>
                                      </p:cBhvr>
                                      <p:to>
                                        <p:strVal val="visible"/>
                                      </p:to>
                                    </p:set>
                                    <p:animEffect transition="in" filter="box(out)">
                                      <p:cBhvr>
                                        <p:cTn id="12" dur="500"/>
                                        <p:tgtEl>
                                          <p:spTgt spid="2560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02" grpId="0"/>
      <p:bldP spid="25600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Text Box 2"/>
          <p:cNvSpPr txBox="1">
            <a:spLocks noChangeArrowheads="1"/>
          </p:cNvSpPr>
          <p:nvPr/>
        </p:nvSpPr>
        <p:spPr bwMode="auto">
          <a:xfrm>
            <a:off x="533400" y="1430338"/>
            <a:ext cx="1285875"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charset="0"/>
              </a:defRPr>
            </a:lvl1pPr>
            <a:lvl2pPr>
              <a:tabLst>
                <a:tab pos="228600" algn="l"/>
                <a:tab pos="1943100" algn="l"/>
              </a:tabLst>
              <a:defRPr>
                <a:solidFill>
                  <a:schemeClr val="tx1"/>
                </a:solidFill>
                <a:latin typeface="Arial" charset="0"/>
              </a:defRPr>
            </a:lvl2pPr>
            <a:lvl3pPr>
              <a:tabLst>
                <a:tab pos="228600" algn="l"/>
                <a:tab pos="1943100" algn="l"/>
              </a:tabLst>
              <a:defRPr>
                <a:solidFill>
                  <a:schemeClr val="tx1"/>
                </a:solidFill>
                <a:latin typeface="Arial" charset="0"/>
              </a:defRPr>
            </a:lvl3pPr>
            <a:lvl4pPr>
              <a:tabLst>
                <a:tab pos="228600" algn="l"/>
                <a:tab pos="1943100" algn="l"/>
              </a:tabLst>
              <a:defRPr>
                <a:solidFill>
                  <a:schemeClr val="tx1"/>
                </a:solidFill>
                <a:latin typeface="Arial" charset="0"/>
              </a:defRPr>
            </a:lvl4pPr>
            <a:lvl5pPr>
              <a:tabLst>
                <a:tab pos="228600" algn="l"/>
                <a:tab pos="1943100" algn="l"/>
              </a:tabLst>
              <a:defRPr>
                <a:solidFill>
                  <a:schemeClr val="tx1"/>
                </a:solidFill>
                <a:latin typeface="Arial" charset="0"/>
              </a:defRPr>
            </a:lvl5pPr>
            <a:lvl6pPr fontAlgn="base">
              <a:spcBef>
                <a:spcPct val="0"/>
              </a:spcBef>
              <a:spcAft>
                <a:spcPct val="0"/>
              </a:spcAft>
              <a:tabLst>
                <a:tab pos="228600" algn="l"/>
                <a:tab pos="1943100" algn="l"/>
              </a:tabLst>
              <a:defRPr>
                <a:solidFill>
                  <a:schemeClr val="tx1"/>
                </a:solidFill>
                <a:latin typeface="Arial" charset="0"/>
              </a:defRPr>
            </a:lvl6pPr>
            <a:lvl7pPr fontAlgn="base">
              <a:spcBef>
                <a:spcPct val="0"/>
              </a:spcBef>
              <a:spcAft>
                <a:spcPct val="0"/>
              </a:spcAft>
              <a:tabLst>
                <a:tab pos="228600" algn="l"/>
                <a:tab pos="1943100" algn="l"/>
              </a:tabLst>
              <a:defRPr>
                <a:solidFill>
                  <a:schemeClr val="tx1"/>
                </a:solidFill>
                <a:latin typeface="Arial" charset="0"/>
              </a:defRPr>
            </a:lvl7pPr>
            <a:lvl8pPr fontAlgn="base">
              <a:spcBef>
                <a:spcPct val="0"/>
              </a:spcBef>
              <a:spcAft>
                <a:spcPct val="0"/>
              </a:spcAft>
              <a:tabLst>
                <a:tab pos="228600" algn="l"/>
                <a:tab pos="1943100" algn="l"/>
              </a:tabLst>
              <a:defRPr>
                <a:solidFill>
                  <a:schemeClr val="tx1"/>
                </a:solidFill>
                <a:latin typeface="Arial" charset="0"/>
              </a:defRPr>
            </a:lvl8pPr>
            <a:lvl9pPr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pPr>
            <a:r>
              <a:rPr lang="en-US" altLang="en-US" sz="2400" b="1">
                <a:solidFill>
                  <a:srgbClr val="ECCA22"/>
                </a:solidFill>
              </a:rPr>
              <a:t>Answer</a:t>
            </a:r>
          </a:p>
        </p:txBody>
      </p:sp>
      <p:sp>
        <p:nvSpPr>
          <p:cNvPr id="265219" name="Text Box 3"/>
          <p:cNvSpPr txBox="1">
            <a:spLocks noChangeArrowheads="1"/>
          </p:cNvSpPr>
          <p:nvPr/>
        </p:nvSpPr>
        <p:spPr bwMode="auto">
          <a:xfrm>
            <a:off x="431800" y="373063"/>
            <a:ext cx="184150"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fontAlgn="base">
              <a:spcBef>
                <a:spcPct val="0"/>
              </a:spcBef>
              <a:spcAft>
                <a:spcPct val="0"/>
              </a:spcAft>
            </a:pPr>
            <a:endParaRPr lang="en-US" altLang="en-US" sz="3200">
              <a:solidFill>
                <a:srgbClr val="000000"/>
              </a:solidFill>
            </a:endParaRPr>
          </a:p>
        </p:txBody>
      </p:sp>
      <p:sp>
        <p:nvSpPr>
          <p:cNvPr id="265220" name="Text Box 4"/>
          <p:cNvSpPr txBox="1">
            <a:spLocks noChangeArrowheads="1"/>
          </p:cNvSpPr>
          <p:nvPr/>
        </p:nvSpPr>
        <p:spPr bwMode="auto">
          <a:xfrm>
            <a:off x="593725" y="1981200"/>
            <a:ext cx="77120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Buffers are solutions that react with additional acids or bases and minimize their effects on pH.</a:t>
            </a:r>
          </a:p>
        </p:txBody>
      </p:sp>
      <p:sp>
        <p:nvSpPr>
          <p:cNvPr id="265221"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charset="0"/>
              </a:defRPr>
            </a:lvl1pPr>
            <a:lvl2pPr algn="ctr" eaLnBrk="0" hangingPunct="0">
              <a:defRPr sz="3600">
                <a:solidFill>
                  <a:schemeClr val="bg1"/>
                </a:solidFill>
                <a:latin typeface="Arial" charset="0"/>
              </a:defRPr>
            </a:lvl2pPr>
            <a:lvl3pPr algn="ctr" eaLnBrk="0" hangingPunct="0">
              <a:defRPr sz="3600">
                <a:solidFill>
                  <a:schemeClr val="bg1"/>
                </a:solidFill>
                <a:latin typeface="Arial" charset="0"/>
              </a:defRPr>
            </a:lvl3pPr>
            <a:lvl4pPr algn="ctr" eaLnBrk="0" hangingPunct="0">
              <a:defRPr sz="3600">
                <a:solidFill>
                  <a:schemeClr val="bg1"/>
                </a:solidFill>
                <a:latin typeface="Arial" charset="0"/>
              </a:defRPr>
            </a:lvl4pPr>
            <a:lvl5pPr algn="ctr" eaLnBrk="0" hangingPunct="0">
              <a:defRPr sz="3600">
                <a:solidFill>
                  <a:schemeClr val="bg1"/>
                </a:solidFill>
                <a:latin typeface="Arial" charset="0"/>
              </a:defRPr>
            </a:lvl5pPr>
            <a:lvl6pPr marL="457200" algn="ctr" eaLnBrk="0" fontAlgn="base" hangingPunct="0">
              <a:spcBef>
                <a:spcPct val="0"/>
              </a:spcBef>
              <a:spcAft>
                <a:spcPct val="0"/>
              </a:spcAft>
              <a:defRPr sz="3600">
                <a:solidFill>
                  <a:schemeClr val="bg1"/>
                </a:solidFill>
                <a:latin typeface="Arial" charset="0"/>
              </a:defRPr>
            </a:lvl6pPr>
            <a:lvl7pPr marL="914400" algn="ctr" eaLnBrk="0" fontAlgn="base" hangingPunct="0">
              <a:spcBef>
                <a:spcPct val="0"/>
              </a:spcBef>
              <a:spcAft>
                <a:spcPct val="0"/>
              </a:spcAft>
              <a:defRPr sz="3600">
                <a:solidFill>
                  <a:schemeClr val="bg1"/>
                </a:solidFill>
                <a:latin typeface="Arial" charset="0"/>
              </a:defRPr>
            </a:lvl7pPr>
            <a:lvl8pPr marL="1371600" algn="ctr" eaLnBrk="0" fontAlgn="base" hangingPunct="0">
              <a:spcBef>
                <a:spcPct val="0"/>
              </a:spcBef>
              <a:spcAft>
                <a:spcPct val="0"/>
              </a:spcAft>
              <a:defRPr sz="3600">
                <a:solidFill>
                  <a:schemeClr val="bg1"/>
                </a:solidFill>
                <a:latin typeface="Arial" charset="0"/>
              </a:defRPr>
            </a:lvl8pPr>
            <a:lvl9pPr marL="1828800" algn="ctr" eaLnBrk="0" fontAlgn="base" hangingPunct="0">
              <a:spcBef>
                <a:spcPct val="0"/>
              </a:spcBef>
              <a:spcAft>
                <a:spcPct val="0"/>
              </a:spcAft>
              <a:defRPr sz="3600">
                <a:solidFill>
                  <a:schemeClr val="bg1"/>
                </a:solidFill>
                <a:latin typeface="Arial" charset="0"/>
              </a:defRPr>
            </a:lvl9pPr>
          </a:lstStyle>
          <a:p>
            <a:pPr fontAlgn="base">
              <a:spcBef>
                <a:spcPct val="0"/>
              </a:spcBef>
              <a:spcAft>
                <a:spcPct val="0"/>
              </a:spcAft>
            </a:pPr>
            <a:r>
              <a:rPr lang="en-US" altLang="en-US" b="1">
                <a:solidFill>
                  <a:srgbClr val="FFFFFF"/>
                </a:solidFill>
              </a:rPr>
              <a:t>Chapter Review</a:t>
            </a:r>
          </a:p>
        </p:txBody>
      </p:sp>
    </p:spTree>
    <p:extLst>
      <p:ext uri="{BB962C8B-B14F-4D97-AF65-F5344CB8AC3E}">
        <p14:creationId xmlns:p14="http://schemas.microsoft.com/office/powerpoint/2010/main" val="28307418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65218"/>
                                        </p:tgtEl>
                                        <p:attrNameLst>
                                          <p:attrName>style.visibility</p:attrName>
                                        </p:attrNameLst>
                                      </p:cBhvr>
                                      <p:to>
                                        <p:strVal val="visible"/>
                                      </p:to>
                                    </p:set>
                                    <p:animEffect transition="in" filter="box(out)">
                                      <p:cBhvr>
                                        <p:cTn id="7" dur="500"/>
                                        <p:tgtEl>
                                          <p:spTgt spid="265218"/>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65220"/>
                                        </p:tgtEl>
                                        <p:attrNameLst>
                                          <p:attrName>style.visibility</p:attrName>
                                        </p:attrNameLst>
                                      </p:cBhvr>
                                      <p:to>
                                        <p:strVal val="visible"/>
                                      </p:to>
                                    </p:set>
                                    <p:animEffect transition="in" filter="box(out)">
                                      <p:cBhvr>
                                        <p:cTn id="11" dur="500"/>
                                        <p:tgtEl>
                                          <p:spTgt spid="265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18" grpId="0"/>
      <p:bldP spid="2652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Text Box 2"/>
          <p:cNvSpPr txBox="1">
            <a:spLocks noChangeArrowheads="1"/>
          </p:cNvSpPr>
          <p:nvPr/>
        </p:nvSpPr>
        <p:spPr bwMode="auto">
          <a:xfrm>
            <a:off x="533400" y="1430338"/>
            <a:ext cx="1757363"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charset="0"/>
              </a:defRPr>
            </a:lvl1pPr>
            <a:lvl2pPr>
              <a:tabLst>
                <a:tab pos="228600" algn="l"/>
                <a:tab pos="1943100" algn="l"/>
              </a:tabLst>
              <a:defRPr>
                <a:solidFill>
                  <a:schemeClr val="tx1"/>
                </a:solidFill>
                <a:latin typeface="Arial" charset="0"/>
              </a:defRPr>
            </a:lvl2pPr>
            <a:lvl3pPr>
              <a:tabLst>
                <a:tab pos="228600" algn="l"/>
                <a:tab pos="1943100" algn="l"/>
              </a:tabLst>
              <a:defRPr>
                <a:solidFill>
                  <a:schemeClr val="tx1"/>
                </a:solidFill>
                <a:latin typeface="Arial" charset="0"/>
              </a:defRPr>
            </a:lvl3pPr>
            <a:lvl4pPr>
              <a:tabLst>
                <a:tab pos="228600" algn="l"/>
                <a:tab pos="1943100" algn="l"/>
              </a:tabLst>
              <a:defRPr>
                <a:solidFill>
                  <a:schemeClr val="tx1"/>
                </a:solidFill>
                <a:latin typeface="Arial" charset="0"/>
              </a:defRPr>
            </a:lvl4pPr>
            <a:lvl5pPr>
              <a:tabLst>
                <a:tab pos="228600" algn="l"/>
                <a:tab pos="1943100" algn="l"/>
              </a:tabLst>
              <a:defRPr>
                <a:solidFill>
                  <a:schemeClr val="tx1"/>
                </a:solidFill>
                <a:latin typeface="Arial" charset="0"/>
              </a:defRPr>
            </a:lvl5pPr>
            <a:lvl6pPr fontAlgn="base">
              <a:spcBef>
                <a:spcPct val="0"/>
              </a:spcBef>
              <a:spcAft>
                <a:spcPct val="0"/>
              </a:spcAft>
              <a:tabLst>
                <a:tab pos="228600" algn="l"/>
                <a:tab pos="1943100" algn="l"/>
              </a:tabLst>
              <a:defRPr>
                <a:solidFill>
                  <a:schemeClr val="tx1"/>
                </a:solidFill>
                <a:latin typeface="Arial" charset="0"/>
              </a:defRPr>
            </a:lvl6pPr>
            <a:lvl7pPr fontAlgn="base">
              <a:spcBef>
                <a:spcPct val="0"/>
              </a:spcBef>
              <a:spcAft>
                <a:spcPct val="0"/>
              </a:spcAft>
              <a:tabLst>
                <a:tab pos="228600" algn="l"/>
                <a:tab pos="1943100" algn="l"/>
              </a:tabLst>
              <a:defRPr>
                <a:solidFill>
                  <a:schemeClr val="tx1"/>
                </a:solidFill>
                <a:latin typeface="Arial" charset="0"/>
              </a:defRPr>
            </a:lvl7pPr>
            <a:lvl8pPr fontAlgn="base">
              <a:spcBef>
                <a:spcPct val="0"/>
              </a:spcBef>
              <a:spcAft>
                <a:spcPct val="0"/>
              </a:spcAft>
              <a:tabLst>
                <a:tab pos="228600" algn="l"/>
                <a:tab pos="1943100" algn="l"/>
              </a:tabLst>
              <a:defRPr>
                <a:solidFill>
                  <a:schemeClr val="tx1"/>
                </a:solidFill>
                <a:latin typeface="Arial" charset="0"/>
              </a:defRPr>
            </a:lvl8pPr>
            <a:lvl9pPr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pPr>
            <a:r>
              <a:rPr lang="en-US" altLang="en-US" sz="2400" b="1">
                <a:solidFill>
                  <a:srgbClr val="ECCA22"/>
                </a:solidFill>
              </a:rPr>
              <a:t>Question 4</a:t>
            </a:r>
          </a:p>
        </p:txBody>
      </p:sp>
      <p:sp>
        <p:nvSpPr>
          <p:cNvPr id="266243" name="Text Box 3"/>
          <p:cNvSpPr txBox="1">
            <a:spLocks noChangeArrowheads="1"/>
          </p:cNvSpPr>
          <p:nvPr/>
        </p:nvSpPr>
        <p:spPr bwMode="auto">
          <a:xfrm>
            <a:off x="431800" y="373063"/>
            <a:ext cx="184150"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fontAlgn="base">
              <a:spcBef>
                <a:spcPct val="0"/>
              </a:spcBef>
              <a:spcAft>
                <a:spcPct val="0"/>
              </a:spcAft>
            </a:pPr>
            <a:endParaRPr lang="en-US" altLang="en-US" sz="3200">
              <a:solidFill>
                <a:srgbClr val="000000"/>
              </a:solidFill>
            </a:endParaRPr>
          </a:p>
        </p:txBody>
      </p:sp>
      <p:sp>
        <p:nvSpPr>
          <p:cNvPr id="266244" name="Text Box 4"/>
          <p:cNvSpPr txBox="1">
            <a:spLocks noChangeArrowheads="1"/>
          </p:cNvSpPr>
          <p:nvPr/>
        </p:nvSpPr>
        <p:spPr bwMode="auto">
          <a:xfrm>
            <a:off x="533400" y="2000250"/>
            <a:ext cx="77120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What compounds are formed by the reaction of an acid and a base?</a:t>
            </a:r>
          </a:p>
        </p:txBody>
      </p:sp>
      <p:sp>
        <p:nvSpPr>
          <p:cNvPr id="266245" name="Text Box 5"/>
          <p:cNvSpPr txBox="1">
            <a:spLocks noChangeArrowheads="1"/>
          </p:cNvSpPr>
          <p:nvPr/>
        </p:nvSpPr>
        <p:spPr bwMode="auto">
          <a:xfrm>
            <a:off x="533400" y="3849688"/>
            <a:ext cx="1285875"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charset="0"/>
              </a:defRPr>
            </a:lvl1pPr>
            <a:lvl2pPr>
              <a:tabLst>
                <a:tab pos="228600" algn="l"/>
                <a:tab pos="1943100" algn="l"/>
              </a:tabLst>
              <a:defRPr>
                <a:solidFill>
                  <a:schemeClr val="tx1"/>
                </a:solidFill>
                <a:latin typeface="Arial" charset="0"/>
              </a:defRPr>
            </a:lvl2pPr>
            <a:lvl3pPr>
              <a:tabLst>
                <a:tab pos="228600" algn="l"/>
                <a:tab pos="1943100" algn="l"/>
              </a:tabLst>
              <a:defRPr>
                <a:solidFill>
                  <a:schemeClr val="tx1"/>
                </a:solidFill>
                <a:latin typeface="Arial" charset="0"/>
              </a:defRPr>
            </a:lvl3pPr>
            <a:lvl4pPr>
              <a:tabLst>
                <a:tab pos="228600" algn="l"/>
                <a:tab pos="1943100" algn="l"/>
              </a:tabLst>
              <a:defRPr>
                <a:solidFill>
                  <a:schemeClr val="tx1"/>
                </a:solidFill>
                <a:latin typeface="Arial" charset="0"/>
              </a:defRPr>
            </a:lvl4pPr>
            <a:lvl5pPr>
              <a:tabLst>
                <a:tab pos="228600" algn="l"/>
                <a:tab pos="1943100" algn="l"/>
              </a:tabLst>
              <a:defRPr>
                <a:solidFill>
                  <a:schemeClr val="tx1"/>
                </a:solidFill>
                <a:latin typeface="Arial" charset="0"/>
              </a:defRPr>
            </a:lvl5pPr>
            <a:lvl6pPr fontAlgn="base">
              <a:spcBef>
                <a:spcPct val="0"/>
              </a:spcBef>
              <a:spcAft>
                <a:spcPct val="0"/>
              </a:spcAft>
              <a:tabLst>
                <a:tab pos="228600" algn="l"/>
                <a:tab pos="1943100" algn="l"/>
              </a:tabLst>
              <a:defRPr>
                <a:solidFill>
                  <a:schemeClr val="tx1"/>
                </a:solidFill>
                <a:latin typeface="Arial" charset="0"/>
              </a:defRPr>
            </a:lvl6pPr>
            <a:lvl7pPr fontAlgn="base">
              <a:spcBef>
                <a:spcPct val="0"/>
              </a:spcBef>
              <a:spcAft>
                <a:spcPct val="0"/>
              </a:spcAft>
              <a:tabLst>
                <a:tab pos="228600" algn="l"/>
                <a:tab pos="1943100" algn="l"/>
              </a:tabLst>
              <a:defRPr>
                <a:solidFill>
                  <a:schemeClr val="tx1"/>
                </a:solidFill>
                <a:latin typeface="Arial" charset="0"/>
              </a:defRPr>
            </a:lvl7pPr>
            <a:lvl8pPr fontAlgn="base">
              <a:spcBef>
                <a:spcPct val="0"/>
              </a:spcBef>
              <a:spcAft>
                <a:spcPct val="0"/>
              </a:spcAft>
              <a:tabLst>
                <a:tab pos="228600" algn="l"/>
                <a:tab pos="1943100" algn="l"/>
              </a:tabLst>
              <a:defRPr>
                <a:solidFill>
                  <a:schemeClr val="tx1"/>
                </a:solidFill>
                <a:latin typeface="Arial" charset="0"/>
              </a:defRPr>
            </a:lvl8pPr>
            <a:lvl9pPr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pPr>
            <a:r>
              <a:rPr lang="en-US" altLang="en-US" sz="2400" b="1">
                <a:solidFill>
                  <a:srgbClr val="ECCA22"/>
                </a:solidFill>
              </a:rPr>
              <a:t>Answer</a:t>
            </a:r>
          </a:p>
        </p:txBody>
      </p:sp>
      <p:sp>
        <p:nvSpPr>
          <p:cNvPr id="266246" name="Text Box 6"/>
          <p:cNvSpPr txBox="1">
            <a:spLocks noChangeArrowheads="1"/>
          </p:cNvSpPr>
          <p:nvPr/>
        </p:nvSpPr>
        <p:spPr bwMode="auto">
          <a:xfrm>
            <a:off x="533400" y="4419600"/>
            <a:ext cx="77120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The reaction of acids and bases produces salts and water.</a:t>
            </a:r>
          </a:p>
        </p:txBody>
      </p:sp>
      <p:sp>
        <p:nvSpPr>
          <p:cNvPr id="266247"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charset="0"/>
              </a:defRPr>
            </a:lvl1pPr>
            <a:lvl2pPr algn="ctr" eaLnBrk="0" hangingPunct="0">
              <a:defRPr sz="3600">
                <a:solidFill>
                  <a:schemeClr val="bg1"/>
                </a:solidFill>
                <a:latin typeface="Arial" charset="0"/>
              </a:defRPr>
            </a:lvl2pPr>
            <a:lvl3pPr algn="ctr" eaLnBrk="0" hangingPunct="0">
              <a:defRPr sz="3600">
                <a:solidFill>
                  <a:schemeClr val="bg1"/>
                </a:solidFill>
                <a:latin typeface="Arial" charset="0"/>
              </a:defRPr>
            </a:lvl3pPr>
            <a:lvl4pPr algn="ctr" eaLnBrk="0" hangingPunct="0">
              <a:defRPr sz="3600">
                <a:solidFill>
                  <a:schemeClr val="bg1"/>
                </a:solidFill>
                <a:latin typeface="Arial" charset="0"/>
              </a:defRPr>
            </a:lvl4pPr>
            <a:lvl5pPr algn="ctr" eaLnBrk="0" hangingPunct="0">
              <a:defRPr sz="3600">
                <a:solidFill>
                  <a:schemeClr val="bg1"/>
                </a:solidFill>
                <a:latin typeface="Arial" charset="0"/>
              </a:defRPr>
            </a:lvl5pPr>
            <a:lvl6pPr marL="457200" algn="ctr" eaLnBrk="0" fontAlgn="base" hangingPunct="0">
              <a:spcBef>
                <a:spcPct val="0"/>
              </a:spcBef>
              <a:spcAft>
                <a:spcPct val="0"/>
              </a:spcAft>
              <a:defRPr sz="3600">
                <a:solidFill>
                  <a:schemeClr val="bg1"/>
                </a:solidFill>
                <a:latin typeface="Arial" charset="0"/>
              </a:defRPr>
            </a:lvl6pPr>
            <a:lvl7pPr marL="914400" algn="ctr" eaLnBrk="0" fontAlgn="base" hangingPunct="0">
              <a:spcBef>
                <a:spcPct val="0"/>
              </a:spcBef>
              <a:spcAft>
                <a:spcPct val="0"/>
              </a:spcAft>
              <a:defRPr sz="3600">
                <a:solidFill>
                  <a:schemeClr val="bg1"/>
                </a:solidFill>
                <a:latin typeface="Arial" charset="0"/>
              </a:defRPr>
            </a:lvl7pPr>
            <a:lvl8pPr marL="1371600" algn="ctr" eaLnBrk="0" fontAlgn="base" hangingPunct="0">
              <a:spcBef>
                <a:spcPct val="0"/>
              </a:spcBef>
              <a:spcAft>
                <a:spcPct val="0"/>
              </a:spcAft>
              <a:defRPr sz="3600">
                <a:solidFill>
                  <a:schemeClr val="bg1"/>
                </a:solidFill>
                <a:latin typeface="Arial" charset="0"/>
              </a:defRPr>
            </a:lvl8pPr>
            <a:lvl9pPr marL="1828800" algn="ctr" eaLnBrk="0" fontAlgn="base" hangingPunct="0">
              <a:spcBef>
                <a:spcPct val="0"/>
              </a:spcBef>
              <a:spcAft>
                <a:spcPct val="0"/>
              </a:spcAft>
              <a:defRPr sz="3600">
                <a:solidFill>
                  <a:schemeClr val="bg1"/>
                </a:solidFill>
                <a:latin typeface="Arial" charset="0"/>
              </a:defRPr>
            </a:lvl9pPr>
          </a:lstStyle>
          <a:p>
            <a:pPr fontAlgn="base">
              <a:spcBef>
                <a:spcPct val="0"/>
              </a:spcBef>
              <a:spcAft>
                <a:spcPct val="0"/>
              </a:spcAft>
            </a:pPr>
            <a:r>
              <a:rPr lang="en-US" altLang="en-US" b="1">
                <a:solidFill>
                  <a:srgbClr val="FFFFFF"/>
                </a:solidFill>
              </a:rPr>
              <a:t>Chapter Review</a:t>
            </a:r>
          </a:p>
        </p:txBody>
      </p:sp>
    </p:spTree>
    <p:extLst>
      <p:ext uri="{BB962C8B-B14F-4D97-AF65-F5344CB8AC3E}">
        <p14:creationId xmlns:p14="http://schemas.microsoft.com/office/powerpoint/2010/main" val="18539733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66242"/>
                                        </p:tgtEl>
                                        <p:attrNameLst>
                                          <p:attrName>style.visibility</p:attrName>
                                        </p:attrNameLst>
                                      </p:cBhvr>
                                      <p:to>
                                        <p:strVal val="visible"/>
                                      </p:to>
                                    </p:set>
                                    <p:animEffect transition="in" filter="box(out)">
                                      <p:cBhvr>
                                        <p:cTn id="7" dur="500"/>
                                        <p:tgtEl>
                                          <p:spTgt spid="266242"/>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66244"/>
                                        </p:tgtEl>
                                        <p:attrNameLst>
                                          <p:attrName>style.visibility</p:attrName>
                                        </p:attrNameLst>
                                      </p:cBhvr>
                                      <p:to>
                                        <p:strVal val="visible"/>
                                      </p:to>
                                    </p:set>
                                    <p:animEffect transition="in" filter="box(out)">
                                      <p:cBhvr>
                                        <p:cTn id="11" dur="500"/>
                                        <p:tgtEl>
                                          <p:spTgt spid="26624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266245"/>
                                        </p:tgtEl>
                                        <p:attrNameLst>
                                          <p:attrName>style.visibility</p:attrName>
                                        </p:attrNameLst>
                                      </p:cBhvr>
                                      <p:to>
                                        <p:strVal val="visible"/>
                                      </p:to>
                                    </p:set>
                                    <p:animEffect transition="in" filter="box(out)">
                                      <p:cBhvr>
                                        <p:cTn id="16" dur="500"/>
                                        <p:tgtEl>
                                          <p:spTgt spid="266245"/>
                                        </p:tgtEl>
                                      </p:cBhvr>
                                    </p:animEffect>
                                  </p:childTnLst>
                                </p:cTn>
                              </p:par>
                            </p:childTnLst>
                          </p:cTn>
                        </p:par>
                        <p:par>
                          <p:cTn id="17" fill="hold" nodeType="afterGroup">
                            <p:stCondLst>
                              <p:cond delay="500"/>
                            </p:stCondLst>
                            <p:childTnLst>
                              <p:par>
                                <p:cTn id="18" presetID="4" presetClass="entr" presetSubtype="32" fill="hold" grpId="0" nodeType="afterEffect">
                                  <p:stCondLst>
                                    <p:cond delay="0"/>
                                  </p:stCondLst>
                                  <p:childTnLst>
                                    <p:set>
                                      <p:cBhvr>
                                        <p:cTn id="19" dur="1" fill="hold">
                                          <p:stCondLst>
                                            <p:cond delay="0"/>
                                          </p:stCondLst>
                                        </p:cTn>
                                        <p:tgtEl>
                                          <p:spTgt spid="266246"/>
                                        </p:tgtEl>
                                        <p:attrNameLst>
                                          <p:attrName>style.visibility</p:attrName>
                                        </p:attrNameLst>
                                      </p:cBhvr>
                                      <p:to>
                                        <p:strVal val="visible"/>
                                      </p:to>
                                    </p:set>
                                    <p:animEffect transition="in" filter="box(out)">
                                      <p:cBhvr>
                                        <p:cTn id="20" dur="500"/>
                                        <p:tgtEl>
                                          <p:spTgt spid="266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2" grpId="0"/>
      <p:bldP spid="266244" grpId="0"/>
      <p:bldP spid="266245" grpId="0"/>
      <p:bldP spid="26624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Text Box 2"/>
          <p:cNvSpPr txBox="1">
            <a:spLocks noChangeArrowheads="1"/>
          </p:cNvSpPr>
          <p:nvPr/>
        </p:nvSpPr>
        <p:spPr bwMode="auto">
          <a:xfrm>
            <a:off x="533400" y="1430338"/>
            <a:ext cx="1757363"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charset="0"/>
              </a:defRPr>
            </a:lvl1pPr>
            <a:lvl2pPr>
              <a:tabLst>
                <a:tab pos="228600" algn="l"/>
                <a:tab pos="1943100" algn="l"/>
              </a:tabLst>
              <a:defRPr>
                <a:solidFill>
                  <a:schemeClr val="tx1"/>
                </a:solidFill>
                <a:latin typeface="Arial" charset="0"/>
              </a:defRPr>
            </a:lvl2pPr>
            <a:lvl3pPr>
              <a:tabLst>
                <a:tab pos="228600" algn="l"/>
                <a:tab pos="1943100" algn="l"/>
              </a:tabLst>
              <a:defRPr>
                <a:solidFill>
                  <a:schemeClr val="tx1"/>
                </a:solidFill>
                <a:latin typeface="Arial" charset="0"/>
              </a:defRPr>
            </a:lvl3pPr>
            <a:lvl4pPr>
              <a:tabLst>
                <a:tab pos="228600" algn="l"/>
                <a:tab pos="1943100" algn="l"/>
              </a:tabLst>
              <a:defRPr>
                <a:solidFill>
                  <a:schemeClr val="tx1"/>
                </a:solidFill>
                <a:latin typeface="Arial" charset="0"/>
              </a:defRPr>
            </a:lvl4pPr>
            <a:lvl5pPr>
              <a:tabLst>
                <a:tab pos="228600" algn="l"/>
                <a:tab pos="1943100" algn="l"/>
              </a:tabLst>
              <a:defRPr>
                <a:solidFill>
                  <a:schemeClr val="tx1"/>
                </a:solidFill>
                <a:latin typeface="Arial" charset="0"/>
              </a:defRPr>
            </a:lvl5pPr>
            <a:lvl6pPr fontAlgn="base">
              <a:spcBef>
                <a:spcPct val="0"/>
              </a:spcBef>
              <a:spcAft>
                <a:spcPct val="0"/>
              </a:spcAft>
              <a:tabLst>
                <a:tab pos="228600" algn="l"/>
                <a:tab pos="1943100" algn="l"/>
              </a:tabLst>
              <a:defRPr>
                <a:solidFill>
                  <a:schemeClr val="tx1"/>
                </a:solidFill>
                <a:latin typeface="Arial" charset="0"/>
              </a:defRPr>
            </a:lvl6pPr>
            <a:lvl7pPr fontAlgn="base">
              <a:spcBef>
                <a:spcPct val="0"/>
              </a:spcBef>
              <a:spcAft>
                <a:spcPct val="0"/>
              </a:spcAft>
              <a:tabLst>
                <a:tab pos="228600" algn="l"/>
                <a:tab pos="1943100" algn="l"/>
              </a:tabLst>
              <a:defRPr>
                <a:solidFill>
                  <a:schemeClr val="tx1"/>
                </a:solidFill>
                <a:latin typeface="Arial" charset="0"/>
              </a:defRPr>
            </a:lvl7pPr>
            <a:lvl8pPr fontAlgn="base">
              <a:spcBef>
                <a:spcPct val="0"/>
              </a:spcBef>
              <a:spcAft>
                <a:spcPct val="0"/>
              </a:spcAft>
              <a:tabLst>
                <a:tab pos="228600" algn="l"/>
                <a:tab pos="1943100" algn="l"/>
              </a:tabLst>
              <a:defRPr>
                <a:solidFill>
                  <a:schemeClr val="tx1"/>
                </a:solidFill>
                <a:latin typeface="Arial" charset="0"/>
              </a:defRPr>
            </a:lvl8pPr>
            <a:lvl9pPr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pPr>
            <a:r>
              <a:rPr lang="en-US" altLang="en-US" sz="2400" b="1">
                <a:solidFill>
                  <a:srgbClr val="ECCA22"/>
                </a:solidFill>
              </a:rPr>
              <a:t>Question 5</a:t>
            </a:r>
          </a:p>
        </p:txBody>
      </p:sp>
      <p:sp>
        <p:nvSpPr>
          <p:cNvPr id="267267" name="Text Box 3"/>
          <p:cNvSpPr txBox="1">
            <a:spLocks noChangeArrowheads="1"/>
          </p:cNvSpPr>
          <p:nvPr/>
        </p:nvSpPr>
        <p:spPr bwMode="auto">
          <a:xfrm>
            <a:off x="431800" y="373063"/>
            <a:ext cx="184150"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fontAlgn="base">
              <a:spcBef>
                <a:spcPct val="0"/>
              </a:spcBef>
              <a:spcAft>
                <a:spcPct val="0"/>
              </a:spcAft>
            </a:pPr>
            <a:endParaRPr lang="en-US" altLang="en-US" sz="3200">
              <a:solidFill>
                <a:srgbClr val="000000"/>
              </a:solidFill>
            </a:endParaRPr>
          </a:p>
        </p:txBody>
      </p:sp>
      <p:sp>
        <p:nvSpPr>
          <p:cNvPr id="267268" name="Text Box 4"/>
          <p:cNvSpPr txBox="1">
            <a:spLocks noChangeArrowheads="1"/>
          </p:cNvSpPr>
          <p:nvPr/>
        </p:nvSpPr>
        <p:spPr bwMode="auto">
          <a:xfrm>
            <a:off x="533400" y="2000250"/>
            <a:ext cx="7712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What is the purpose of titration?</a:t>
            </a:r>
          </a:p>
        </p:txBody>
      </p:sp>
      <p:sp>
        <p:nvSpPr>
          <p:cNvPr id="267269" name="Text Box 5"/>
          <p:cNvSpPr txBox="1">
            <a:spLocks noChangeArrowheads="1"/>
          </p:cNvSpPr>
          <p:nvPr/>
        </p:nvSpPr>
        <p:spPr bwMode="auto">
          <a:xfrm>
            <a:off x="533400" y="3362325"/>
            <a:ext cx="1285875"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charset="0"/>
              </a:defRPr>
            </a:lvl1pPr>
            <a:lvl2pPr>
              <a:tabLst>
                <a:tab pos="228600" algn="l"/>
                <a:tab pos="1943100" algn="l"/>
              </a:tabLst>
              <a:defRPr>
                <a:solidFill>
                  <a:schemeClr val="tx1"/>
                </a:solidFill>
                <a:latin typeface="Arial" charset="0"/>
              </a:defRPr>
            </a:lvl2pPr>
            <a:lvl3pPr>
              <a:tabLst>
                <a:tab pos="228600" algn="l"/>
                <a:tab pos="1943100" algn="l"/>
              </a:tabLst>
              <a:defRPr>
                <a:solidFill>
                  <a:schemeClr val="tx1"/>
                </a:solidFill>
                <a:latin typeface="Arial" charset="0"/>
              </a:defRPr>
            </a:lvl3pPr>
            <a:lvl4pPr>
              <a:tabLst>
                <a:tab pos="228600" algn="l"/>
                <a:tab pos="1943100" algn="l"/>
              </a:tabLst>
              <a:defRPr>
                <a:solidFill>
                  <a:schemeClr val="tx1"/>
                </a:solidFill>
                <a:latin typeface="Arial" charset="0"/>
              </a:defRPr>
            </a:lvl4pPr>
            <a:lvl5pPr>
              <a:tabLst>
                <a:tab pos="228600" algn="l"/>
                <a:tab pos="1943100" algn="l"/>
              </a:tabLst>
              <a:defRPr>
                <a:solidFill>
                  <a:schemeClr val="tx1"/>
                </a:solidFill>
                <a:latin typeface="Arial" charset="0"/>
              </a:defRPr>
            </a:lvl5pPr>
            <a:lvl6pPr fontAlgn="base">
              <a:spcBef>
                <a:spcPct val="0"/>
              </a:spcBef>
              <a:spcAft>
                <a:spcPct val="0"/>
              </a:spcAft>
              <a:tabLst>
                <a:tab pos="228600" algn="l"/>
                <a:tab pos="1943100" algn="l"/>
              </a:tabLst>
              <a:defRPr>
                <a:solidFill>
                  <a:schemeClr val="tx1"/>
                </a:solidFill>
                <a:latin typeface="Arial" charset="0"/>
              </a:defRPr>
            </a:lvl6pPr>
            <a:lvl7pPr fontAlgn="base">
              <a:spcBef>
                <a:spcPct val="0"/>
              </a:spcBef>
              <a:spcAft>
                <a:spcPct val="0"/>
              </a:spcAft>
              <a:tabLst>
                <a:tab pos="228600" algn="l"/>
                <a:tab pos="1943100" algn="l"/>
              </a:tabLst>
              <a:defRPr>
                <a:solidFill>
                  <a:schemeClr val="tx1"/>
                </a:solidFill>
                <a:latin typeface="Arial" charset="0"/>
              </a:defRPr>
            </a:lvl7pPr>
            <a:lvl8pPr fontAlgn="base">
              <a:spcBef>
                <a:spcPct val="0"/>
              </a:spcBef>
              <a:spcAft>
                <a:spcPct val="0"/>
              </a:spcAft>
              <a:tabLst>
                <a:tab pos="228600" algn="l"/>
                <a:tab pos="1943100" algn="l"/>
              </a:tabLst>
              <a:defRPr>
                <a:solidFill>
                  <a:schemeClr val="tx1"/>
                </a:solidFill>
                <a:latin typeface="Arial" charset="0"/>
              </a:defRPr>
            </a:lvl8pPr>
            <a:lvl9pPr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pPr>
            <a:r>
              <a:rPr lang="en-US" altLang="en-US" sz="2400" b="1">
                <a:solidFill>
                  <a:srgbClr val="ECCA22"/>
                </a:solidFill>
              </a:rPr>
              <a:t>Answer</a:t>
            </a:r>
          </a:p>
        </p:txBody>
      </p:sp>
      <p:sp>
        <p:nvSpPr>
          <p:cNvPr id="267270" name="Text Box 6"/>
          <p:cNvSpPr txBox="1">
            <a:spLocks noChangeArrowheads="1"/>
          </p:cNvSpPr>
          <p:nvPr/>
        </p:nvSpPr>
        <p:spPr bwMode="auto">
          <a:xfrm>
            <a:off x="533400" y="3932238"/>
            <a:ext cx="77120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A titration is the process by which a solution of known concentration is used to determine the concentration of another solution.</a:t>
            </a:r>
          </a:p>
        </p:txBody>
      </p:sp>
      <p:sp>
        <p:nvSpPr>
          <p:cNvPr id="267271"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charset="0"/>
              </a:defRPr>
            </a:lvl1pPr>
            <a:lvl2pPr algn="ctr" eaLnBrk="0" hangingPunct="0">
              <a:defRPr sz="3600">
                <a:solidFill>
                  <a:schemeClr val="bg1"/>
                </a:solidFill>
                <a:latin typeface="Arial" charset="0"/>
              </a:defRPr>
            </a:lvl2pPr>
            <a:lvl3pPr algn="ctr" eaLnBrk="0" hangingPunct="0">
              <a:defRPr sz="3600">
                <a:solidFill>
                  <a:schemeClr val="bg1"/>
                </a:solidFill>
                <a:latin typeface="Arial" charset="0"/>
              </a:defRPr>
            </a:lvl3pPr>
            <a:lvl4pPr algn="ctr" eaLnBrk="0" hangingPunct="0">
              <a:defRPr sz="3600">
                <a:solidFill>
                  <a:schemeClr val="bg1"/>
                </a:solidFill>
                <a:latin typeface="Arial" charset="0"/>
              </a:defRPr>
            </a:lvl4pPr>
            <a:lvl5pPr algn="ctr" eaLnBrk="0" hangingPunct="0">
              <a:defRPr sz="3600">
                <a:solidFill>
                  <a:schemeClr val="bg1"/>
                </a:solidFill>
                <a:latin typeface="Arial" charset="0"/>
              </a:defRPr>
            </a:lvl5pPr>
            <a:lvl6pPr marL="457200" algn="ctr" eaLnBrk="0" fontAlgn="base" hangingPunct="0">
              <a:spcBef>
                <a:spcPct val="0"/>
              </a:spcBef>
              <a:spcAft>
                <a:spcPct val="0"/>
              </a:spcAft>
              <a:defRPr sz="3600">
                <a:solidFill>
                  <a:schemeClr val="bg1"/>
                </a:solidFill>
                <a:latin typeface="Arial" charset="0"/>
              </a:defRPr>
            </a:lvl6pPr>
            <a:lvl7pPr marL="914400" algn="ctr" eaLnBrk="0" fontAlgn="base" hangingPunct="0">
              <a:spcBef>
                <a:spcPct val="0"/>
              </a:spcBef>
              <a:spcAft>
                <a:spcPct val="0"/>
              </a:spcAft>
              <a:defRPr sz="3600">
                <a:solidFill>
                  <a:schemeClr val="bg1"/>
                </a:solidFill>
                <a:latin typeface="Arial" charset="0"/>
              </a:defRPr>
            </a:lvl7pPr>
            <a:lvl8pPr marL="1371600" algn="ctr" eaLnBrk="0" fontAlgn="base" hangingPunct="0">
              <a:spcBef>
                <a:spcPct val="0"/>
              </a:spcBef>
              <a:spcAft>
                <a:spcPct val="0"/>
              </a:spcAft>
              <a:defRPr sz="3600">
                <a:solidFill>
                  <a:schemeClr val="bg1"/>
                </a:solidFill>
                <a:latin typeface="Arial" charset="0"/>
              </a:defRPr>
            </a:lvl8pPr>
            <a:lvl9pPr marL="1828800" algn="ctr" eaLnBrk="0" fontAlgn="base" hangingPunct="0">
              <a:spcBef>
                <a:spcPct val="0"/>
              </a:spcBef>
              <a:spcAft>
                <a:spcPct val="0"/>
              </a:spcAft>
              <a:defRPr sz="3600">
                <a:solidFill>
                  <a:schemeClr val="bg1"/>
                </a:solidFill>
                <a:latin typeface="Arial" charset="0"/>
              </a:defRPr>
            </a:lvl9pPr>
          </a:lstStyle>
          <a:p>
            <a:pPr fontAlgn="base">
              <a:spcBef>
                <a:spcPct val="0"/>
              </a:spcBef>
              <a:spcAft>
                <a:spcPct val="0"/>
              </a:spcAft>
            </a:pPr>
            <a:r>
              <a:rPr lang="en-US" altLang="en-US" b="1">
                <a:solidFill>
                  <a:srgbClr val="FFFFFF"/>
                </a:solidFill>
              </a:rPr>
              <a:t>Chapter Review</a:t>
            </a:r>
          </a:p>
        </p:txBody>
      </p:sp>
    </p:spTree>
    <p:extLst>
      <p:ext uri="{BB962C8B-B14F-4D97-AF65-F5344CB8AC3E}">
        <p14:creationId xmlns:p14="http://schemas.microsoft.com/office/powerpoint/2010/main" val="34904484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67266"/>
                                        </p:tgtEl>
                                        <p:attrNameLst>
                                          <p:attrName>style.visibility</p:attrName>
                                        </p:attrNameLst>
                                      </p:cBhvr>
                                      <p:to>
                                        <p:strVal val="visible"/>
                                      </p:to>
                                    </p:set>
                                    <p:animEffect transition="in" filter="box(out)">
                                      <p:cBhvr>
                                        <p:cTn id="7" dur="500"/>
                                        <p:tgtEl>
                                          <p:spTgt spid="267266"/>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67268"/>
                                        </p:tgtEl>
                                        <p:attrNameLst>
                                          <p:attrName>style.visibility</p:attrName>
                                        </p:attrNameLst>
                                      </p:cBhvr>
                                      <p:to>
                                        <p:strVal val="visible"/>
                                      </p:to>
                                    </p:set>
                                    <p:animEffect transition="in" filter="box(out)">
                                      <p:cBhvr>
                                        <p:cTn id="11" dur="500"/>
                                        <p:tgtEl>
                                          <p:spTgt spid="26726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267269"/>
                                        </p:tgtEl>
                                        <p:attrNameLst>
                                          <p:attrName>style.visibility</p:attrName>
                                        </p:attrNameLst>
                                      </p:cBhvr>
                                      <p:to>
                                        <p:strVal val="visible"/>
                                      </p:to>
                                    </p:set>
                                    <p:animEffect transition="in" filter="box(out)">
                                      <p:cBhvr>
                                        <p:cTn id="16" dur="500"/>
                                        <p:tgtEl>
                                          <p:spTgt spid="267269"/>
                                        </p:tgtEl>
                                      </p:cBhvr>
                                    </p:animEffect>
                                  </p:childTnLst>
                                </p:cTn>
                              </p:par>
                            </p:childTnLst>
                          </p:cTn>
                        </p:par>
                        <p:par>
                          <p:cTn id="17" fill="hold" nodeType="afterGroup">
                            <p:stCondLst>
                              <p:cond delay="500"/>
                            </p:stCondLst>
                            <p:childTnLst>
                              <p:par>
                                <p:cTn id="18" presetID="4" presetClass="entr" presetSubtype="32" fill="hold" grpId="0" nodeType="afterEffect">
                                  <p:stCondLst>
                                    <p:cond delay="0"/>
                                  </p:stCondLst>
                                  <p:childTnLst>
                                    <p:set>
                                      <p:cBhvr>
                                        <p:cTn id="19" dur="1" fill="hold">
                                          <p:stCondLst>
                                            <p:cond delay="0"/>
                                          </p:stCondLst>
                                        </p:cTn>
                                        <p:tgtEl>
                                          <p:spTgt spid="267270"/>
                                        </p:tgtEl>
                                        <p:attrNameLst>
                                          <p:attrName>style.visibility</p:attrName>
                                        </p:attrNameLst>
                                      </p:cBhvr>
                                      <p:to>
                                        <p:strVal val="visible"/>
                                      </p:to>
                                    </p:set>
                                    <p:animEffect transition="in" filter="box(out)">
                                      <p:cBhvr>
                                        <p:cTn id="20" dur="500"/>
                                        <p:tgtEl>
                                          <p:spTgt spid="2672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6" grpId="0"/>
      <p:bldP spid="267268" grpId="0"/>
      <p:bldP spid="267269" grpId="0"/>
      <p:bldP spid="26727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Text Box 2"/>
          <p:cNvSpPr txBox="1">
            <a:spLocks noChangeArrowheads="1"/>
          </p:cNvSpPr>
          <p:nvPr/>
        </p:nvSpPr>
        <p:spPr bwMode="auto">
          <a:xfrm>
            <a:off x="533400" y="1430338"/>
            <a:ext cx="1757363"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charset="0"/>
              </a:defRPr>
            </a:lvl1pPr>
            <a:lvl2pPr>
              <a:tabLst>
                <a:tab pos="228600" algn="l"/>
                <a:tab pos="1943100" algn="l"/>
              </a:tabLst>
              <a:defRPr>
                <a:solidFill>
                  <a:schemeClr val="tx1"/>
                </a:solidFill>
                <a:latin typeface="Arial" charset="0"/>
              </a:defRPr>
            </a:lvl2pPr>
            <a:lvl3pPr>
              <a:tabLst>
                <a:tab pos="228600" algn="l"/>
                <a:tab pos="1943100" algn="l"/>
              </a:tabLst>
              <a:defRPr>
                <a:solidFill>
                  <a:schemeClr val="tx1"/>
                </a:solidFill>
                <a:latin typeface="Arial" charset="0"/>
              </a:defRPr>
            </a:lvl3pPr>
            <a:lvl4pPr>
              <a:tabLst>
                <a:tab pos="228600" algn="l"/>
                <a:tab pos="1943100" algn="l"/>
              </a:tabLst>
              <a:defRPr>
                <a:solidFill>
                  <a:schemeClr val="tx1"/>
                </a:solidFill>
                <a:latin typeface="Arial" charset="0"/>
              </a:defRPr>
            </a:lvl4pPr>
            <a:lvl5pPr>
              <a:tabLst>
                <a:tab pos="228600" algn="l"/>
                <a:tab pos="1943100" algn="l"/>
              </a:tabLst>
              <a:defRPr>
                <a:solidFill>
                  <a:schemeClr val="tx1"/>
                </a:solidFill>
                <a:latin typeface="Arial" charset="0"/>
              </a:defRPr>
            </a:lvl5pPr>
            <a:lvl6pPr fontAlgn="base">
              <a:spcBef>
                <a:spcPct val="0"/>
              </a:spcBef>
              <a:spcAft>
                <a:spcPct val="0"/>
              </a:spcAft>
              <a:tabLst>
                <a:tab pos="228600" algn="l"/>
                <a:tab pos="1943100" algn="l"/>
              </a:tabLst>
              <a:defRPr>
                <a:solidFill>
                  <a:schemeClr val="tx1"/>
                </a:solidFill>
                <a:latin typeface="Arial" charset="0"/>
              </a:defRPr>
            </a:lvl6pPr>
            <a:lvl7pPr fontAlgn="base">
              <a:spcBef>
                <a:spcPct val="0"/>
              </a:spcBef>
              <a:spcAft>
                <a:spcPct val="0"/>
              </a:spcAft>
              <a:tabLst>
                <a:tab pos="228600" algn="l"/>
                <a:tab pos="1943100" algn="l"/>
              </a:tabLst>
              <a:defRPr>
                <a:solidFill>
                  <a:schemeClr val="tx1"/>
                </a:solidFill>
                <a:latin typeface="Arial" charset="0"/>
              </a:defRPr>
            </a:lvl7pPr>
            <a:lvl8pPr fontAlgn="base">
              <a:spcBef>
                <a:spcPct val="0"/>
              </a:spcBef>
              <a:spcAft>
                <a:spcPct val="0"/>
              </a:spcAft>
              <a:tabLst>
                <a:tab pos="228600" algn="l"/>
                <a:tab pos="1943100" algn="l"/>
              </a:tabLst>
              <a:defRPr>
                <a:solidFill>
                  <a:schemeClr val="tx1"/>
                </a:solidFill>
                <a:latin typeface="Arial" charset="0"/>
              </a:defRPr>
            </a:lvl8pPr>
            <a:lvl9pPr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pPr>
            <a:r>
              <a:rPr lang="en-US" altLang="en-US" sz="2400" b="1">
                <a:solidFill>
                  <a:srgbClr val="ECCA22"/>
                </a:solidFill>
              </a:rPr>
              <a:t>Question 1</a:t>
            </a:r>
          </a:p>
        </p:txBody>
      </p:sp>
      <p:sp>
        <p:nvSpPr>
          <p:cNvPr id="268291" name="Text Box 3"/>
          <p:cNvSpPr txBox="1">
            <a:spLocks noChangeArrowheads="1"/>
          </p:cNvSpPr>
          <p:nvPr/>
        </p:nvSpPr>
        <p:spPr bwMode="auto">
          <a:xfrm>
            <a:off x="431800" y="373063"/>
            <a:ext cx="184150"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fontAlgn="base">
              <a:spcBef>
                <a:spcPct val="0"/>
              </a:spcBef>
              <a:spcAft>
                <a:spcPct val="0"/>
              </a:spcAft>
            </a:pPr>
            <a:endParaRPr lang="en-US" altLang="en-US" sz="3200">
              <a:solidFill>
                <a:srgbClr val="000000"/>
              </a:solidFill>
            </a:endParaRPr>
          </a:p>
        </p:txBody>
      </p:sp>
      <p:sp>
        <p:nvSpPr>
          <p:cNvPr id="268292" name="Text Box 4"/>
          <p:cNvSpPr txBox="1">
            <a:spLocks noChangeArrowheads="1"/>
          </p:cNvSpPr>
          <p:nvPr/>
        </p:nvSpPr>
        <p:spPr bwMode="auto">
          <a:xfrm>
            <a:off x="533400" y="1981200"/>
            <a:ext cx="7712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Which of these is a hydronium ion?</a:t>
            </a:r>
            <a:r>
              <a:rPr lang="en-US" altLang="en-US" sz="2400" b="1">
                <a:solidFill>
                  <a:srgbClr val="000000"/>
                </a:solidFill>
              </a:rPr>
              <a:t> </a:t>
            </a:r>
          </a:p>
        </p:txBody>
      </p:sp>
      <p:sp>
        <p:nvSpPr>
          <p:cNvPr id="268293" name="Text Box 5"/>
          <p:cNvSpPr txBox="1">
            <a:spLocks noChangeArrowheads="1"/>
          </p:cNvSpPr>
          <p:nvPr/>
        </p:nvSpPr>
        <p:spPr bwMode="auto">
          <a:xfrm>
            <a:off x="533400" y="3230563"/>
            <a:ext cx="77120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A.  H</a:t>
            </a:r>
            <a:r>
              <a:rPr lang="en-US" altLang="en-US" sz="2400" baseline="-25000">
                <a:solidFill>
                  <a:srgbClr val="000000"/>
                </a:solidFill>
              </a:rPr>
              <a:t>3</a:t>
            </a:r>
            <a:r>
              <a:rPr lang="en-US" altLang="en-US" sz="2400">
                <a:solidFill>
                  <a:srgbClr val="000000"/>
                </a:solidFill>
              </a:rPr>
              <a:t>O</a:t>
            </a:r>
            <a:r>
              <a:rPr lang="en-US" altLang="en-US" sz="2400" baseline="30000">
                <a:solidFill>
                  <a:srgbClr val="000000"/>
                </a:solidFill>
              </a:rPr>
              <a:t>+</a:t>
            </a:r>
          </a:p>
          <a:p>
            <a:pPr fontAlgn="base">
              <a:spcBef>
                <a:spcPct val="0"/>
              </a:spcBef>
              <a:spcAft>
                <a:spcPct val="0"/>
              </a:spcAft>
            </a:pPr>
            <a:r>
              <a:rPr lang="en-US" altLang="en-US" sz="2400">
                <a:solidFill>
                  <a:srgbClr val="000000"/>
                </a:solidFill>
              </a:rPr>
              <a:t>B.  OH</a:t>
            </a:r>
            <a:r>
              <a:rPr lang="en-US" altLang="en-US" sz="2400" baseline="30000">
                <a:solidFill>
                  <a:srgbClr val="000000"/>
                </a:solidFill>
              </a:rPr>
              <a:t>–</a:t>
            </a:r>
          </a:p>
          <a:p>
            <a:pPr fontAlgn="base">
              <a:spcBef>
                <a:spcPct val="0"/>
              </a:spcBef>
              <a:spcAft>
                <a:spcPct val="0"/>
              </a:spcAft>
            </a:pPr>
            <a:r>
              <a:rPr lang="en-US" altLang="en-US" sz="2400">
                <a:solidFill>
                  <a:srgbClr val="000000"/>
                </a:solidFill>
              </a:rPr>
              <a:t>C.  COOH</a:t>
            </a:r>
          </a:p>
          <a:p>
            <a:pPr fontAlgn="base">
              <a:spcBef>
                <a:spcPct val="0"/>
              </a:spcBef>
              <a:spcAft>
                <a:spcPct val="0"/>
              </a:spcAft>
            </a:pPr>
            <a:r>
              <a:rPr lang="en-US" altLang="en-US" sz="2400">
                <a:solidFill>
                  <a:srgbClr val="000000"/>
                </a:solidFill>
              </a:rPr>
              <a:t>D.  HO</a:t>
            </a:r>
            <a:r>
              <a:rPr lang="en-US" altLang="en-US" sz="2400" baseline="-25000">
                <a:solidFill>
                  <a:srgbClr val="000000"/>
                </a:solidFill>
              </a:rPr>
              <a:t>3</a:t>
            </a:r>
            <a:r>
              <a:rPr lang="en-US" altLang="en-US" sz="2400">
                <a:solidFill>
                  <a:srgbClr val="000000"/>
                </a:solidFill>
              </a:rPr>
              <a:t> </a:t>
            </a:r>
          </a:p>
        </p:txBody>
      </p:sp>
      <p:sp>
        <p:nvSpPr>
          <p:cNvPr id="268294"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charset="0"/>
              </a:defRPr>
            </a:lvl1pPr>
            <a:lvl2pPr algn="ctr" eaLnBrk="0" hangingPunct="0">
              <a:defRPr sz="3600">
                <a:solidFill>
                  <a:schemeClr val="bg1"/>
                </a:solidFill>
                <a:latin typeface="Arial" charset="0"/>
              </a:defRPr>
            </a:lvl2pPr>
            <a:lvl3pPr algn="ctr" eaLnBrk="0" hangingPunct="0">
              <a:defRPr sz="3600">
                <a:solidFill>
                  <a:schemeClr val="bg1"/>
                </a:solidFill>
                <a:latin typeface="Arial" charset="0"/>
              </a:defRPr>
            </a:lvl3pPr>
            <a:lvl4pPr algn="ctr" eaLnBrk="0" hangingPunct="0">
              <a:defRPr sz="3600">
                <a:solidFill>
                  <a:schemeClr val="bg1"/>
                </a:solidFill>
                <a:latin typeface="Arial" charset="0"/>
              </a:defRPr>
            </a:lvl4pPr>
            <a:lvl5pPr algn="ctr" eaLnBrk="0" hangingPunct="0">
              <a:defRPr sz="3600">
                <a:solidFill>
                  <a:schemeClr val="bg1"/>
                </a:solidFill>
                <a:latin typeface="Arial" charset="0"/>
              </a:defRPr>
            </a:lvl5pPr>
            <a:lvl6pPr marL="457200" algn="ctr" eaLnBrk="0" fontAlgn="base" hangingPunct="0">
              <a:spcBef>
                <a:spcPct val="0"/>
              </a:spcBef>
              <a:spcAft>
                <a:spcPct val="0"/>
              </a:spcAft>
              <a:defRPr sz="3600">
                <a:solidFill>
                  <a:schemeClr val="bg1"/>
                </a:solidFill>
                <a:latin typeface="Arial" charset="0"/>
              </a:defRPr>
            </a:lvl6pPr>
            <a:lvl7pPr marL="914400" algn="ctr" eaLnBrk="0" fontAlgn="base" hangingPunct="0">
              <a:spcBef>
                <a:spcPct val="0"/>
              </a:spcBef>
              <a:spcAft>
                <a:spcPct val="0"/>
              </a:spcAft>
              <a:defRPr sz="3600">
                <a:solidFill>
                  <a:schemeClr val="bg1"/>
                </a:solidFill>
                <a:latin typeface="Arial" charset="0"/>
              </a:defRPr>
            </a:lvl7pPr>
            <a:lvl8pPr marL="1371600" algn="ctr" eaLnBrk="0" fontAlgn="base" hangingPunct="0">
              <a:spcBef>
                <a:spcPct val="0"/>
              </a:spcBef>
              <a:spcAft>
                <a:spcPct val="0"/>
              </a:spcAft>
              <a:defRPr sz="3600">
                <a:solidFill>
                  <a:schemeClr val="bg1"/>
                </a:solidFill>
                <a:latin typeface="Arial" charset="0"/>
              </a:defRPr>
            </a:lvl8pPr>
            <a:lvl9pPr marL="1828800" algn="ctr" eaLnBrk="0" fontAlgn="base" hangingPunct="0">
              <a:spcBef>
                <a:spcPct val="0"/>
              </a:spcBef>
              <a:spcAft>
                <a:spcPct val="0"/>
              </a:spcAft>
              <a:defRPr sz="3600">
                <a:solidFill>
                  <a:schemeClr val="bg1"/>
                </a:solidFill>
                <a:latin typeface="Arial" charset="0"/>
              </a:defRPr>
            </a:lvl9pPr>
          </a:lstStyle>
          <a:p>
            <a:pPr fontAlgn="base">
              <a:spcBef>
                <a:spcPct val="0"/>
              </a:spcBef>
              <a:spcAft>
                <a:spcPct val="0"/>
              </a:spcAft>
            </a:pPr>
            <a:r>
              <a:rPr lang="en-US" altLang="en-US" b="1">
                <a:solidFill>
                  <a:srgbClr val="FFFFFF"/>
                </a:solidFill>
              </a:rPr>
              <a:t>Standardized Test Practice</a:t>
            </a:r>
          </a:p>
        </p:txBody>
      </p:sp>
    </p:spTree>
    <p:extLst>
      <p:ext uri="{BB962C8B-B14F-4D97-AF65-F5344CB8AC3E}">
        <p14:creationId xmlns:p14="http://schemas.microsoft.com/office/powerpoint/2010/main" val="26751548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68290"/>
                                        </p:tgtEl>
                                        <p:attrNameLst>
                                          <p:attrName>style.visibility</p:attrName>
                                        </p:attrNameLst>
                                      </p:cBhvr>
                                      <p:to>
                                        <p:strVal val="visible"/>
                                      </p:to>
                                    </p:set>
                                    <p:animEffect transition="in" filter="box(out)">
                                      <p:cBhvr>
                                        <p:cTn id="7" dur="500"/>
                                        <p:tgtEl>
                                          <p:spTgt spid="268290"/>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68292"/>
                                        </p:tgtEl>
                                        <p:attrNameLst>
                                          <p:attrName>style.visibility</p:attrName>
                                        </p:attrNameLst>
                                      </p:cBhvr>
                                      <p:to>
                                        <p:strVal val="visible"/>
                                      </p:to>
                                    </p:set>
                                    <p:animEffect transition="in" filter="box(out)">
                                      <p:cBhvr>
                                        <p:cTn id="11" dur="500"/>
                                        <p:tgtEl>
                                          <p:spTgt spid="26829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268293"/>
                                        </p:tgtEl>
                                        <p:attrNameLst>
                                          <p:attrName>style.visibility</p:attrName>
                                        </p:attrNameLst>
                                      </p:cBhvr>
                                      <p:to>
                                        <p:strVal val="visible"/>
                                      </p:to>
                                    </p:set>
                                    <p:animEffect transition="in" filter="box(out)">
                                      <p:cBhvr>
                                        <p:cTn id="16" dur="500"/>
                                        <p:tgtEl>
                                          <p:spTgt spid="268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290" grpId="0"/>
      <p:bldP spid="268292" grpId="0"/>
      <p:bldP spid="26829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Text Box 2"/>
          <p:cNvSpPr txBox="1">
            <a:spLocks noChangeArrowheads="1"/>
          </p:cNvSpPr>
          <p:nvPr/>
        </p:nvSpPr>
        <p:spPr bwMode="auto">
          <a:xfrm>
            <a:off x="533400" y="1582738"/>
            <a:ext cx="1285875"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charset="0"/>
              </a:defRPr>
            </a:lvl1pPr>
            <a:lvl2pPr>
              <a:tabLst>
                <a:tab pos="228600" algn="l"/>
                <a:tab pos="1943100" algn="l"/>
              </a:tabLst>
              <a:defRPr>
                <a:solidFill>
                  <a:schemeClr val="tx1"/>
                </a:solidFill>
                <a:latin typeface="Arial" charset="0"/>
              </a:defRPr>
            </a:lvl2pPr>
            <a:lvl3pPr>
              <a:tabLst>
                <a:tab pos="228600" algn="l"/>
                <a:tab pos="1943100" algn="l"/>
              </a:tabLst>
              <a:defRPr>
                <a:solidFill>
                  <a:schemeClr val="tx1"/>
                </a:solidFill>
                <a:latin typeface="Arial" charset="0"/>
              </a:defRPr>
            </a:lvl3pPr>
            <a:lvl4pPr>
              <a:tabLst>
                <a:tab pos="228600" algn="l"/>
                <a:tab pos="1943100" algn="l"/>
              </a:tabLst>
              <a:defRPr>
                <a:solidFill>
                  <a:schemeClr val="tx1"/>
                </a:solidFill>
                <a:latin typeface="Arial" charset="0"/>
              </a:defRPr>
            </a:lvl4pPr>
            <a:lvl5pPr>
              <a:tabLst>
                <a:tab pos="228600" algn="l"/>
                <a:tab pos="1943100" algn="l"/>
              </a:tabLst>
              <a:defRPr>
                <a:solidFill>
                  <a:schemeClr val="tx1"/>
                </a:solidFill>
                <a:latin typeface="Arial" charset="0"/>
              </a:defRPr>
            </a:lvl5pPr>
            <a:lvl6pPr fontAlgn="base">
              <a:spcBef>
                <a:spcPct val="0"/>
              </a:spcBef>
              <a:spcAft>
                <a:spcPct val="0"/>
              </a:spcAft>
              <a:tabLst>
                <a:tab pos="228600" algn="l"/>
                <a:tab pos="1943100" algn="l"/>
              </a:tabLst>
              <a:defRPr>
                <a:solidFill>
                  <a:schemeClr val="tx1"/>
                </a:solidFill>
                <a:latin typeface="Arial" charset="0"/>
              </a:defRPr>
            </a:lvl6pPr>
            <a:lvl7pPr fontAlgn="base">
              <a:spcBef>
                <a:spcPct val="0"/>
              </a:spcBef>
              <a:spcAft>
                <a:spcPct val="0"/>
              </a:spcAft>
              <a:tabLst>
                <a:tab pos="228600" algn="l"/>
                <a:tab pos="1943100" algn="l"/>
              </a:tabLst>
              <a:defRPr>
                <a:solidFill>
                  <a:schemeClr val="tx1"/>
                </a:solidFill>
                <a:latin typeface="Arial" charset="0"/>
              </a:defRPr>
            </a:lvl7pPr>
            <a:lvl8pPr fontAlgn="base">
              <a:spcBef>
                <a:spcPct val="0"/>
              </a:spcBef>
              <a:spcAft>
                <a:spcPct val="0"/>
              </a:spcAft>
              <a:tabLst>
                <a:tab pos="228600" algn="l"/>
                <a:tab pos="1943100" algn="l"/>
              </a:tabLst>
              <a:defRPr>
                <a:solidFill>
                  <a:schemeClr val="tx1"/>
                </a:solidFill>
                <a:latin typeface="Arial" charset="0"/>
              </a:defRPr>
            </a:lvl8pPr>
            <a:lvl9pPr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pPr>
            <a:r>
              <a:rPr lang="en-US" altLang="en-US" sz="2400" b="1">
                <a:solidFill>
                  <a:srgbClr val="ECCA22"/>
                </a:solidFill>
              </a:rPr>
              <a:t>Answer</a:t>
            </a:r>
          </a:p>
        </p:txBody>
      </p:sp>
      <p:sp>
        <p:nvSpPr>
          <p:cNvPr id="269315" name="Text Box 3"/>
          <p:cNvSpPr txBox="1">
            <a:spLocks noChangeArrowheads="1"/>
          </p:cNvSpPr>
          <p:nvPr/>
        </p:nvSpPr>
        <p:spPr bwMode="auto">
          <a:xfrm>
            <a:off x="431800" y="373063"/>
            <a:ext cx="184150"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fontAlgn="base">
              <a:spcBef>
                <a:spcPct val="0"/>
              </a:spcBef>
              <a:spcAft>
                <a:spcPct val="0"/>
              </a:spcAft>
            </a:pPr>
            <a:endParaRPr lang="en-US" altLang="en-US" sz="3200">
              <a:solidFill>
                <a:srgbClr val="000000"/>
              </a:solidFill>
            </a:endParaRPr>
          </a:p>
        </p:txBody>
      </p:sp>
      <p:sp>
        <p:nvSpPr>
          <p:cNvPr id="269316" name="Text Box 4"/>
          <p:cNvSpPr txBox="1">
            <a:spLocks noChangeArrowheads="1"/>
          </p:cNvSpPr>
          <p:nvPr/>
        </p:nvSpPr>
        <p:spPr bwMode="auto">
          <a:xfrm>
            <a:off x="533400" y="1981200"/>
            <a:ext cx="77120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The answer is A. Hydronium ions result from the interaction of hydrogen ions and water molecules.</a:t>
            </a:r>
          </a:p>
        </p:txBody>
      </p:sp>
      <p:sp>
        <p:nvSpPr>
          <p:cNvPr id="269317"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charset="0"/>
              </a:defRPr>
            </a:lvl1pPr>
            <a:lvl2pPr algn="ctr" eaLnBrk="0" hangingPunct="0">
              <a:defRPr sz="3600">
                <a:solidFill>
                  <a:schemeClr val="bg1"/>
                </a:solidFill>
                <a:latin typeface="Arial" charset="0"/>
              </a:defRPr>
            </a:lvl2pPr>
            <a:lvl3pPr algn="ctr" eaLnBrk="0" hangingPunct="0">
              <a:defRPr sz="3600">
                <a:solidFill>
                  <a:schemeClr val="bg1"/>
                </a:solidFill>
                <a:latin typeface="Arial" charset="0"/>
              </a:defRPr>
            </a:lvl3pPr>
            <a:lvl4pPr algn="ctr" eaLnBrk="0" hangingPunct="0">
              <a:defRPr sz="3600">
                <a:solidFill>
                  <a:schemeClr val="bg1"/>
                </a:solidFill>
                <a:latin typeface="Arial" charset="0"/>
              </a:defRPr>
            </a:lvl4pPr>
            <a:lvl5pPr algn="ctr" eaLnBrk="0" hangingPunct="0">
              <a:defRPr sz="3600">
                <a:solidFill>
                  <a:schemeClr val="bg1"/>
                </a:solidFill>
                <a:latin typeface="Arial" charset="0"/>
              </a:defRPr>
            </a:lvl5pPr>
            <a:lvl6pPr marL="457200" algn="ctr" eaLnBrk="0" fontAlgn="base" hangingPunct="0">
              <a:spcBef>
                <a:spcPct val="0"/>
              </a:spcBef>
              <a:spcAft>
                <a:spcPct val="0"/>
              </a:spcAft>
              <a:defRPr sz="3600">
                <a:solidFill>
                  <a:schemeClr val="bg1"/>
                </a:solidFill>
                <a:latin typeface="Arial" charset="0"/>
              </a:defRPr>
            </a:lvl6pPr>
            <a:lvl7pPr marL="914400" algn="ctr" eaLnBrk="0" fontAlgn="base" hangingPunct="0">
              <a:spcBef>
                <a:spcPct val="0"/>
              </a:spcBef>
              <a:spcAft>
                <a:spcPct val="0"/>
              </a:spcAft>
              <a:defRPr sz="3600">
                <a:solidFill>
                  <a:schemeClr val="bg1"/>
                </a:solidFill>
                <a:latin typeface="Arial" charset="0"/>
              </a:defRPr>
            </a:lvl7pPr>
            <a:lvl8pPr marL="1371600" algn="ctr" eaLnBrk="0" fontAlgn="base" hangingPunct="0">
              <a:spcBef>
                <a:spcPct val="0"/>
              </a:spcBef>
              <a:spcAft>
                <a:spcPct val="0"/>
              </a:spcAft>
              <a:defRPr sz="3600">
                <a:solidFill>
                  <a:schemeClr val="bg1"/>
                </a:solidFill>
                <a:latin typeface="Arial" charset="0"/>
              </a:defRPr>
            </a:lvl8pPr>
            <a:lvl9pPr marL="1828800" algn="ctr" eaLnBrk="0" fontAlgn="base" hangingPunct="0">
              <a:spcBef>
                <a:spcPct val="0"/>
              </a:spcBef>
              <a:spcAft>
                <a:spcPct val="0"/>
              </a:spcAft>
              <a:defRPr sz="3600">
                <a:solidFill>
                  <a:schemeClr val="bg1"/>
                </a:solidFill>
                <a:latin typeface="Arial" charset="0"/>
              </a:defRPr>
            </a:lvl9pPr>
          </a:lstStyle>
          <a:p>
            <a:pPr fontAlgn="base">
              <a:spcBef>
                <a:spcPct val="0"/>
              </a:spcBef>
              <a:spcAft>
                <a:spcPct val="0"/>
              </a:spcAft>
            </a:pPr>
            <a:r>
              <a:rPr lang="en-US" altLang="en-US" b="1">
                <a:solidFill>
                  <a:srgbClr val="FFFFFF"/>
                </a:solidFill>
              </a:rPr>
              <a:t>Standardized Test Practice</a:t>
            </a:r>
          </a:p>
        </p:txBody>
      </p:sp>
    </p:spTree>
    <p:extLst>
      <p:ext uri="{BB962C8B-B14F-4D97-AF65-F5344CB8AC3E}">
        <p14:creationId xmlns:p14="http://schemas.microsoft.com/office/powerpoint/2010/main" val="22473450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69314"/>
                                        </p:tgtEl>
                                        <p:attrNameLst>
                                          <p:attrName>style.visibility</p:attrName>
                                        </p:attrNameLst>
                                      </p:cBhvr>
                                      <p:to>
                                        <p:strVal val="visible"/>
                                      </p:to>
                                    </p:set>
                                    <p:animEffect transition="in" filter="box(out)">
                                      <p:cBhvr>
                                        <p:cTn id="7" dur="500"/>
                                        <p:tgtEl>
                                          <p:spTgt spid="269314"/>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69316"/>
                                        </p:tgtEl>
                                        <p:attrNameLst>
                                          <p:attrName>style.visibility</p:attrName>
                                        </p:attrNameLst>
                                      </p:cBhvr>
                                      <p:to>
                                        <p:strVal val="visible"/>
                                      </p:to>
                                    </p:set>
                                    <p:animEffect transition="in" filter="box(out)">
                                      <p:cBhvr>
                                        <p:cTn id="11" dur="500"/>
                                        <p:tgtEl>
                                          <p:spTgt spid="269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4" grpId="0"/>
      <p:bldP spid="2693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Text Box 2"/>
          <p:cNvSpPr txBox="1">
            <a:spLocks noChangeArrowheads="1"/>
          </p:cNvSpPr>
          <p:nvPr/>
        </p:nvSpPr>
        <p:spPr bwMode="auto">
          <a:xfrm>
            <a:off x="533400" y="1430338"/>
            <a:ext cx="1757363"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charset="0"/>
              </a:defRPr>
            </a:lvl1pPr>
            <a:lvl2pPr>
              <a:tabLst>
                <a:tab pos="228600" algn="l"/>
                <a:tab pos="1943100" algn="l"/>
              </a:tabLst>
              <a:defRPr>
                <a:solidFill>
                  <a:schemeClr val="tx1"/>
                </a:solidFill>
                <a:latin typeface="Arial" charset="0"/>
              </a:defRPr>
            </a:lvl2pPr>
            <a:lvl3pPr>
              <a:tabLst>
                <a:tab pos="228600" algn="l"/>
                <a:tab pos="1943100" algn="l"/>
              </a:tabLst>
              <a:defRPr>
                <a:solidFill>
                  <a:schemeClr val="tx1"/>
                </a:solidFill>
                <a:latin typeface="Arial" charset="0"/>
              </a:defRPr>
            </a:lvl3pPr>
            <a:lvl4pPr>
              <a:tabLst>
                <a:tab pos="228600" algn="l"/>
                <a:tab pos="1943100" algn="l"/>
              </a:tabLst>
              <a:defRPr>
                <a:solidFill>
                  <a:schemeClr val="tx1"/>
                </a:solidFill>
                <a:latin typeface="Arial" charset="0"/>
              </a:defRPr>
            </a:lvl4pPr>
            <a:lvl5pPr>
              <a:tabLst>
                <a:tab pos="228600" algn="l"/>
                <a:tab pos="1943100" algn="l"/>
              </a:tabLst>
              <a:defRPr>
                <a:solidFill>
                  <a:schemeClr val="tx1"/>
                </a:solidFill>
                <a:latin typeface="Arial" charset="0"/>
              </a:defRPr>
            </a:lvl5pPr>
            <a:lvl6pPr fontAlgn="base">
              <a:spcBef>
                <a:spcPct val="0"/>
              </a:spcBef>
              <a:spcAft>
                <a:spcPct val="0"/>
              </a:spcAft>
              <a:tabLst>
                <a:tab pos="228600" algn="l"/>
                <a:tab pos="1943100" algn="l"/>
              </a:tabLst>
              <a:defRPr>
                <a:solidFill>
                  <a:schemeClr val="tx1"/>
                </a:solidFill>
                <a:latin typeface="Arial" charset="0"/>
              </a:defRPr>
            </a:lvl6pPr>
            <a:lvl7pPr fontAlgn="base">
              <a:spcBef>
                <a:spcPct val="0"/>
              </a:spcBef>
              <a:spcAft>
                <a:spcPct val="0"/>
              </a:spcAft>
              <a:tabLst>
                <a:tab pos="228600" algn="l"/>
                <a:tab pos="1943100" algn="l"/>
              </a:tabLst>
              <a:defRPr>
                <a:solidFill>
                  <a:schemeClr val="tx1"/>
                </a:solidFill>
                <a:latin typeface="Arial" charset="0"/>
              </a:defRPr>
            </a:lvl7pPr>
            <a:lvl8pPr fontAlgn="base">
              <a:spcBef>
                <a:spcPct val="0"/>
              </a:spcBef>
              <a:spcAft>
                <a:spcPct val="0"/>
              </a:spcAft>
              <a:tabLst>
                <a:tab pos="228600" algn="l"/>
                <a:tab pos="1943100" algn="l"/>
              </a:tabLst>
              <a:defRPr>
                <a:solidFill>
                  <a:schemeClr val="tx1"/>
                </a:solidFill>
                <a:latin typeface="Arial" charset="0"/>
              </a:defRPr>
            </a:lvl8pPr>
            <a:lvl9pPr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pPr>
            <a:r>
              <a:rPr lang="en-US" altLang="en-US" sz="2400" b="1">
                <a:solidFill>
                  <a:srgbClr val="ECCA22"/>
                </a:solidFill>
              </a:rPr>
              <a:t>Question 2</a:t>
            </a:r>
          </a:p>
        </p:txBody>
      </p:sp>
      <p:sp>
        <p:nvSpPr>
          <p:cNvPr id="270339" name="Text Box 3"/>
          <p:cNvSpPr txBox="1">
            <a:spLocks noChangeArrowheads="1"/>
          </p:cNvSpPr>
          <p:nvPr/>
        </p:nvSpPr>
        <p:spPr bwMode="auto">
          <a:xfrm>
            <a:off x="431800" y="373063"/>
            <a:ext cx="184150"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fontAlgn="base">
              <a:spcBef>
                <a:spcPct val="0"/>
              </a:spcBef>
              <a:spcAft>
                <a:spcPct val="0"/>
              </a:spcAft>
            </a:pPr>
            <a:endParaRPr lang="en-US" altLang="en-US" sz="3200">
              <a:solidFill>
                <a:srgbClr val="000000"/>
              </a:solidFill>
            </a:endParaRPr>
          </a:p>
        </p:txBody>
      </p:sp>
      <p:sp>
        <p:nvSpPr>
          <p:cNvPr id="270340" name="Text Box 4"/>
          <p:cNvSpPr txBox="1">
            <a:spLocks noChangeArrowheads="1"/>
          </p:cNvSpPr>
          <p:nvPr/>
        </p:nvSpPr>
        <p:spPr bwMode="auto">
          <a:xfrm>
            <a:off x="533400" y="1981200"/>
            <a:ext cx="5257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Which acid listed is also known as vitamin C?</a:t>
            </a:r>
          </a:p>
        </p:txBody>
      </p:sp>
      <p:sp>
        <p:nvSpPr>
          <p:cNvPr id="270341" name="Text Box 5"/>
          <p:cNvSpPr txBox="1">
            <a:spLocks noChangeArrowheads="1"/>
          </p:cNvSpPr>
          <p:nvPr/>
        </p:nvSpPr>
        <p:spPr bwMode="auto">
          <a:xfrm>
            <a:off x="533400" y="3230563"/>
            <a:ext cx="77120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A.  acetic acid</a:t>
            </a:r>
          </a:p>
          <a:p>
            <a:pPr fontAlgn="base">
              <a:spcBef>
                <a:spcPct val="0"/>
              </a:spcBef>
              <a:spcAft>
                <a:spcPct val="0"/>
              </a:spcAft>
            </a:pPr>
            <a:r>
              <a:rPr lang="en-US" altLang="en-US" sz="2400">
                <a:solidFill>
                  <a:srgbClr val="000000"/>
                </a:solidFill>
              </a:rPr>
              <a:t>B.  ascorbic acid</a:t>
            </a:r>
          </a:p>
          <a:p>
            <a:pPr fontAlgn="base">
              <a:spcBef>
                <a:spcPct val="0"/>
              </a:spcBef>
              <a:spcAft>
                <a:spcPct val="0"/>
              </a:spcAft>
            </a:pPr>
            <a:r>
              <a:rPr lang="en-US" altLang="en-US" sz="2400">
                <a:solidFill>
                  <a:srgbClr val="000000"/>
                </a:solidFill>
              </a:rPr>
              <a:t>C.  carbonic acid</a:t>
            </a:r>
          </a:p>
          <a:p>
            <a:pPr fontAlgn="base">
              <a:spcBef>
                <a:spcPct val="0"/>
              </a:spcBef>
              <a:spcAft>
                <a:spcPct val="0"/>
              </a:spcAft>
            </a:pPr>
            <a:r>
              <a:rPr lang="en-US" altLang="en-US" sz="2400">
                <a:solidFill>
                  <a:srgbClr val="000000"/>
                </a:solidFill>
              </a:rPr>
              <a:t>D.  nitric acid</a:t>
            </a:r>
            <a:r>
              <a:rPr lang="en-US" altLang="en-US" sz="2400" b="1">
                <a:solidFill>
                  <a:srgbClr val="000000"/>
                </a:solidFill>
              </a:rPr>
              <a:t> </a:t>
            </a:r>
          </a:p>
        </p:txBody>
      </p:sp>
      <p:pic>
        <p:nvPicPr>
          <p:cNvPr id="27034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1371600"/>
            <a:ext cx="2641600" cy="4495800"/>
          </a:xfrm>
          <a:prstGeom prst="rect">
            <a:avLst/>
          </a:prstGeom>
          <a:noFill/>
          <a:extLst>
            <a:ext uri="{909E8E84-426E-40DD-AFC4-6F175D3DCCD1}">
              <a14:hiddenFill xmlns:a14="http://schemas.microsoft.com/office/drawing/2010/main">
                <a:solidFill>
                  <a:srgbClr val="FFFFFF"/>
                </a:solidFill>
              </a14:hiddenFill>
            </a:ext>
          </a:extLst>
        </p:spPr>
      </p:pic>
      <p:sp>
        <p:nvSpPr>
          <p:cNvPr id="270343"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charset="0"/>
              </a:defRPr>
            </a:lvl1pPr>
            <a:lvl2pPr algn="ctr" eaLnBrk="0" hangingPunct="0">
              <a:defRPr sz="3600">
                <a:solidFill>
                  <a:schemeClr val="bg1"/>
                </a:solidFill>
                <a:latin typeface="Arial" charset="0"/>
              </a:defRPr>
            </a:lvl2pPr>
            <a:lvl3pPr algn="ctr" eaLnBrk="0" hangingPunct="0">
              <a:defRPr sz="3600">
                <a:solidFill>
                  <a:schemeClr val="bg1"/>
                </a:solidFill>
                <a:latin typeface="Arial" charset="0"/>
              </a:defRPr>
            </a:lvl3pPr>
            <a:lvl4pPr algn="ctr" eaLnBrk="0" hangingPunct="0">
              <a:defRPr sz="3600">
                <a:solidFill>
                  <a:schemeClr val="bg1"/>
                </a:solidFill>
                <a:latin typeface="Arial" charset="0"/>
              </a:defRPr>
            </a:lvl4pPr>
            <a:lvl5pPr algn="ctr" eaLnBrk="0" hangingPunct="0">
              <a:defRPr sz="3600">
                <a:solidFill>
                  <a:schemeClr val="bg1"/>
                </a:solidFill>
                <a:latin typeface="Arial" charset="0"/>
              </a:defRPr>
            </a:lvl5pPr>
            <a:lvl6pPr marL="457200" algn="ctr" eaLnBrk="0" fontAlgn="base" hangingPunct="0">
              <a:spcBef>
                <a:spcPct val="0"/>
              </a:spcBef>
              <a:spcAft>
                <a:spcPct val="0"/>
              </a:spcAft>
              <a:defRPr sz="3600">
                <a:solidFill>
                  <a:schemeClr val="bg1"/>
                </a:solidFill>
                <a:latin typeface="Arial" charset="0"/>
              </a:defRPr>
            </a:lvl6pPr>
            <a:lvl7pPr marL="914400" algn="ctr" eaLnBrk="0" fontAlgn="base" hangingPunct="0">
              <a:spcBef>
                <a:spcPct val="0"/>
              </a:spcBef>
              <a:spcAft>
                <a:spcPct val="0"/>
              </a:spcAft>
              <a:defRPr sz="3600">
                <a:solidFill>
                  <a:schemeClr val="bg1"/>
                </a:solidFill>
                <a:latin typeface="Arial" charset="0"/>
              </a:defRPr>
            </a:lvl7pPr>
            <a:lvl8pPr marL="1371600" algn="ctr" eaLnBrk="0" fontAlgn="base" hangingPunct="0">
              <a:spcBef>
                <a:spcPct val="0"/>
              </a:spcBef>
              <a:spcAft>
                <a:spcPct val="0"/>
              </a:spcAft>
              <a:defRPr sz="3600">
                <a:solidFill>
                  <a:schemeClr val="bg1"/>
                </a:solidFill>
                <a:latin typeface="Arial" charset="0"/>
              </a:defRPr>
            </a:lvl8pPr>
            <a:lvl9pPr marL="1828800" algn="ctr" eaLnBrk="0" fontAlgn="base" hangingPunct="0">
              <a:spcBef>
                <a:spcPct val="0"/>
              </a:spcBef>
              <a:spcAft>
                <a:spcPct val="0"/>
              </a:spcAft>
              <a:defRPr sz="3600">
                <a:solidFill>
                  <a:schemeClr val="bg1"/>
                </a:solidFill>
                <a:latin typeface="Arial" charset="0"/>
              </a:defRPr>
            </a:lvl9pPr>
          </a:lstStyle>
          <a:p>
            <a:pPr fontAlgn="base">
              <a:spcBef>
                <a:spcPct val="0"/>
              </a:spcBef>
              <a:spcAft>
                <a:spcPct val="0"/>
              </a:spcAft>
            </a:pPr>
            <a:r>
              <a:rPr lang="en-US" altLang="en-US" b="1">
                <a:solidFill>
                  <a:srgbClr val="FFFFFF"/>
                </a:solidFill>
              </a:rPr>
              <a:t>Standardized Test Practice</a:t>
            </a:r>
          </a:p>
        </p:txBody>
      </p:sp>
    </p:spTree>
    <p:extLst>
      <p:ext uri="{BB962C8B-B14F-4D97-AF65-F5344CB8AC3E}">
        <p14:creationId xmlns:p14="http://schemas.microsoft.com/office/powerpoint/2010/main" val="15223183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70338"/>
                                        </p:tgtEl>
                                        <p:attrNameLst>
                                          <p:attrName>style.visibility</p:attrName>
                                        </p:attrNameLst>
                                      </p:cBhvr>
                                      <p:to>
                                        <p:strVal val="visible"/>
                                      </p:to>
                                    </p:set>
                                    <p:animEffect transition="in" filter="box(out)">
                                      <p:cBhvr>
                                        <p:cTn id="7" dur="500"/>
                                        <p:tgtEl>
                                          <p:spTgt spid="270338"/>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70340"/>
                                        </p:tgtEl>
                                        <p:attrNameLst>
                                          <p:attrName>style.visibility</p:attrName>
                                        </p:attrNameLst>
                                      </p:cBhvr>
                                      <p:to>
                                        <p:strVal val="visible"/>
                                      </p:to>
                                    </p:set>
                                    <p:animEffect transition="in" filter="box(out)">
                                      <p:cBhvr>
                                        <p:cTn id="11" dur="500"/>
                                        <p:tgtEl>
                                          <p:spTgt spid="27034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270341"/>
                                        </p:tgtEl>
                                        <p:attrNameLst>
                                          <p:attrName>style.visibility</p:attrName>
                                        </p:attrNameLst>
                                      </p:cBhvr>
                                      <p:to>
                                        <p:strVal val="visible"/>
                                      </p:to>
                                    </p:set>
                                    <p:animEffect transition="in" filter="box(out)">
                                      <p:cBhvr>
                                        <p:cTn id="16" dur="500"/>
                                        <p:tgtEl>
                                          <p:spTgt spid="270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38" grpId="0"/>
      <p:bldP spid="270340" grpId="0"/>
      <p:bldP spid="27034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Text Box 2"/>
          <p:cNvSpPr txBox="1">
            <a:spLocks noChangeArrowheads="1"/>
          </p:cNvSpPr>
          <p:nvPr/>
        </p:nvSpPr>
        <p:spPr bwMode="auto">
          <a:xfrm>
            <a:off x="533400" y="1582738"/>
            <a:ext cx="1285875"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charset="0"/>
              </a:defRPr>
            </a:lvl1pPr>
            <a:lvl2pPr>
              <a:tabLst>
                <a:tab pos="228600" algn="l"/>
                <a:tab pos="1943100" algn="l"/>
              </a:tabLst>
              <a:defRPr>
                <a:solidFill>
                  <a:schemeClr val="tx1"/>
                </a:solidFill>
                <a:latin typeface="Arial" charset="0"/>
              </a:defRPr>
            </a:lvl2pPr>
            <a:lvl3pPr>
              <a:tabLst>
                <a:tab pos="228600" algn="l"/>
                <a:tab pos="1943100" algn="l"/>
              </a:tabLst>
              <a:defRPr>
                <a:solidFill>
                  <a:schemeClr val="tx1"/>
                </a:solidFill>
                <a:latin typeface="Arial" charset="0"/>
              </a:defRPr>
            </a:lvl3pPr>
            <a:lvl4pPr>
              <a:tabLst>
                <a:tab pos="228600" algn="l"/>
                <a:tab pos="1943100" algn="l"/>
              </a:tabLst>
              <a:defRPr>
                <a:solidFill>
                  <a:schemeClr val="tx1"/>
                </a:solidFill>
                <a:latin typeface="Arial" charset="0"/>
              </a:defRPr>
            </a:lvl4pPr>
            <a:lvl5pPr>
              <a:tabLst>
                <a:tab pos="228600" algn="l"/>
                <a:tab pos="1943100" algn="l"/>
              </a:tabLst>
              <a:defRPr>
                <a:solidFill>
                  <a:schemeClr val="tx1"/>
                </a:solidFill>
                <a:latin typeface="Arial" charset="0"/>
              </a:defRPr>
            </a:lvl5pPr>
            <a:lvl6pPr fontAlgn="base">
              <a:spcBef>
                <a:spcPct val="0"/>
              </a:spcBef>
              <a:spcAft>
                <a:spcPct val="0"/>
              </a:spcAft>
              <a:tabLst>
                <a:tab pos="228600" algn="l"/>
                <a:tab pos="1943100" algn="l"/>
              </a:tabLst>
              <a:defRPr>
                <a:solidFill>
                  <a:schemeClr val="tx1"/>
                </a:solidFill>
                <a:latin typeface="Arial" charset="0"/>
              </a:defRPr>
            </a:lvl6pPr>
            <a:lvl7pPr fontAlgn="base">
              <a:spcBef>
                <a:spcPct val="0"/>
              </a:spcBef>
              <a:spcAft>
                <a:spcPct val="0"/>
              </a:spcAft>
              <a:tabLst>
                <a:tab pos="228600" algn="l"/>
                <a:tab pos="1943100" algn="l"/>
              </a:tabLst>
              <a:defRPr>
                <a:solidFill>
                  <a:schemeClr val="tx1"/>
                </a:solidFill>
                <a:latin typeface="Arial" charset="0"/>
              </a:defRPr>
            </a:lvl7pPr>
            <a:lvl8pPr fontAlgn="base">
              <a:spcBef>
                <a:spcPct val="0"/>
              </a:spcBef>
              <a:spcAft>
                <a:spcPct val="0"/>
              </a:spcAft>
              <a:tabLst>
                <a:tab pos="228600" algn="l"/>
                <a:tab pos="1943100" algn="l"/>
              </a:tabLst>
              <a:defRPr>
                <a:solidFill>
                  <a:schemeClr val="tx1"/>
                </a:solidFill>
                <a:latin typeface="Arial" charset="0"/>
              </a:defRPr>
            </a:lvl8pPr>
            <a:lvl9pPr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pPr>
            <a:r>
              <a:rPr lang="en-US" altLang="en-US" sz="2400" b="1">
                <a:solidFill>
                  <a:srgbClr val="ECCA22"/>
                </a:solidFill>
              </a:rPr>
              <a:t>Answer</a:t>
            </a:r>
          </a:p>
        </p:txBody>
      </p:sp>
      <p:sp>
        <p:nvSpPr>
          <p:cNvPr id="271363" name="Text Box 3"/>
          <p:cNvSpPr txBox="1">
            <a:spLocks noChangeArrowheads="1"/>
          </p:cNvSpPr>
          <p:nvPr/>
        </p:nvSpPr>
        <p:spPr bwMode="auto">
          <a:xfrm>
            <a:off x="431800" y="373063"/>
            <a:ext cx="184150"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fontAlgn="base">
              <a:spcBef>
                <a:spcPct val="0"/>
              </a:spcBef>
              <a:spcAft>
                <a:spcPct val="0"/>
              </a:spcAft>
            </a:pPr>
            <a:endParaRPr lang="en-US" altLang="en-US" sz="3200">
              <a:solidFill>
                <a:srgbClr val="000000"/>
              </a:solidFill>
            </a:endParaRPr>
          </a:p>
        </p:txBody>
      </p:sp>
      <p:sp>
        <p:nvSpPr>
          <p:cNvPr id="271364" name="Text Box 4"/>
          <p:cNvSpPr txBox="1">
            <a:spLocks noChangeArrowheads="1"/>
          </p:cNvSpPr>
          <p:nvPr/>
        </p:nvSpPr>
        <p:spPr bwMode="auto">
          <a:xfrm>
            <a:off x="533400" y="1981200"/>
            <a:ext cx="77120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The answer is B. Ascorbic acid is vitamin C; acetic acid is known as vinegar.</a:t>
            </a:r>
          </a:p>
        </p:txBody>
      </p:sp>
      <p:sp>
        <p:nvSpPr>
          <p:cNvPr id="271365"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charset="0"/>
              </a:defRPr>
            </a:lvl1pPr>
            <a:lvl2pPr algn="ctr" eaLnBrk="0" hangingPunct="0">
              <a:defRPr sz="3600">
                <a:solidFill>
                  <a:schemeClr val="bg1"/>
                </a:solidFill>
                <a:latin typeface="Arial" charset="0"/>
              </a:defRPr>
            </a:lvl2pPr>
            <a:lvl3pPr algn="ctr" eaLnBrk="0" hangingPunct="0">
              <a:defRPr sz="3600">
                <a:solidFill>
                  <a:schemeClr val="bg1"/>
                </a:solidFill>
                <a:latin typeface="Arial" charset="0"/>
              </a:defRPr>
            </a:lvl3pPr>
            <a:lvl4pPr algn="ctr" eaLnBrk="0" hangingPunct="0">
              <a:defRPr sz="3600">
                <a:solidFill>
                  <a:schemeClr val="bg1"/>
                </a:solidFill>
                <a:latin typeface="Arial" charset="0"/>
              </a:defRPr>
            </a:lvl4pPr>
            <a:lvl5pPr algn="ctr" eaLnBrk="0" hangingPunct="0">
              <a:defRPr sz="3600">
                <a:solidFill>
                  <a:schemeClr val="bg1"/>
                </a:solidFill>
                <a:latin typeface="Arial" charset="0"/>
              </a:defRPr>
            </a:lvl5pPr>
            <a:lvl6pPr marL="457200" algn="ctr" eaLnBrk="0" fontAlgn="base" hangingPunct="0">
              <a:spcBef>
                <a:spcPct val="0"/>
              </a:spcBef>
              <a:spcAft>
                <a:spcPct val="0"/>
              </a:spcAft>
              <a:defRPr sz="3600">
                <a:solidFill>
                  <a:schemeClr val="bg1"/>
                </a:solidFill>
                <a:latin typeface="Arial" charset="0"/>
              </a:defRPr>
            </a:lvl6pPr>
            <a:lvl7pPr marL="914400" algn="ctr" eaLnBrk="0" fontAlgn="base" hangingPunct="0">
              <a:spcBef>
                <a:spcPct val="0"/>
              </a:spcBef>
              <a:spcAft>
                <a:spcPct val="0"/>
              </a:spcAft>
              <a:defRPr sz="3600">
                <a:solidFill>
                  <a:schemeClr val="bg1"/>
                </a:solidFill>
                <a:latin typeface="Arial" charset="0"/>
              </a:defRPr>
            </a:lvl7pPr>
            <a:lvl8pPr marL="1371600" algn="ctr" eaLnBrk="0" fontAlgn="base" hangingPunct="0">
              <a:spcBef>
                <a:spcPct val="0"/>
              </a:spcBef>
              <a:spcAft>
                <a:spcPct val="0"/>
              </a:spcAft>
              <a:defRPr sz="3600">
                <a:solidFill>
                  <a:schemeClr val="bg1"/>
                </a:solidFill>
                <a:latin typeface="Arial" charset="0"/>
              </a:defRPr>
            </a:lvl8pPr>
            <a:lvl9pPr marL="1828800" algn="ctr" eaLnBrk="0" fontAlgn="base" hangingPunct="0">
              <a:spcBef>
                <a:spcPct val="0"/>
              </a:spcBef>
              <a:spcAft>
                <a:spcPct val="0"/>
              </a:spcAft>
              <a:defRPr sz="3600">
                <a:solidFill>
                  <a:schemeClr val="bg1"/>
                </a:solidFill>
                <a:latin typeface="Arial" charset="0"/>
              </a:defRPr>
            </a:lvl9pPr>
          </a:lstStyle>
          <a:p>
            <a:pPr fontAlgn="base">
              <a:spcBef>
                <a:spcPct val="0"/>
              </a:spcBef>
              <a:spcAft>
                <a:spcPct val="0"/>
              </a:spcAft>
            </a:pPr>
            <a:r>
              <a:rPr lang="en-US" altLang="en-US" b="1">
                <a:solidFill>
                  <a:srgbClr val="FFFFFF"/>
                </a:solidFill>
              </a:rPr>
              <a:t>Standardized Test Practice</a:t>
            </a:r>
          </a:p>
        </p:txBody>
      </p:sp>
    </p:spTree>
    <p:extLst>
      <p:ext uri="{BB962C8B-B14F-4D97-AF65-F5344CB8AC3E}">
        <p14:creationId xmlns:p14="http://schemas.microsoft.com/office/powerpoint/2010/main" val="8938427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71362"/>
                                        </p:tgtEl>
                                        <p:attrNameLst>
                                          <p:attrName>style.visibility</p:attrName>
                                        </p:attrNameLst>
                                      </p:cBhvr>
                                      <p:to>
                                        <p:strVal val="visible"/>
                                      </p:to>
                                    </p:set>
                                    <p:animEffect transition="in" filter="box(out)">
                                      <p:cBhvr>
                                        <p:cTn id="7" dur="500"/>
                                        <p:tgtEl>
                                          <p:spTgt spid="271362"/>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71364"/>
                                        </p:tgtEl>
                                        <p:attrNameLst>
                                          <p:attrName>style.visibility</p:attrName>
                                        </p:attrNameLst>
                                      </p:cBhvr>
                                      <p:to>
                                        <p:strVal val="visible"/>
                                      </p:to>
                                    </p:set>
                                    <p:animEffect transition="in" filter="box(out)">
                                      <p:cBhvr>
                                        <p:cTn id="11" dur="500"/>
                                        <p:tgtEl>
                                          <p:spTgt spid="271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2" grpId="0"/>
      <p:bldP spid="27136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Text Box 2"/>
          <p:cNvSpPr txBox="1">
            <a:spLocks noChangeArrowheads="1"/>
          </p:cNvSpPr>
          <p:nvPr/>
        </p:nvSpPr>
        <p:spPr bwMode="auto">
          <a:xfrm>
            <a:off x="533400" y="1430338"/>
            <a:ext cx="1757363"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charset="0"/>
              </a:defRPr>
            </a:lvl1pPr>
            <a:lvl2pPr>
              <a:tabLst>
                <a:tab pos="228600" algn="l"/>
                <a:tab pos="1943100" algn="l"/>
              </a:tabLst>
              <a:defRPr>
                <a:solidFill>
                  <a:schemeClr val="tx1"/>
                </a:solidFill>
                <a:latin typeface="Arial" charset="0"/>
              </a:defRPr>
            </a:lvl2pPr>
            <a:lvl3pPr>
              <a:tabLst>
                <a:tab pos="228600" algn="l"/>
                <a:tab pos="1943100" algn="l"/>
              </a:tabLst>
              <a:defRPr>
                <a:solidFill>
                  <a:schemeClr val="tx1"/>
                </a:solidFill>
                <a:latin typeface="Arial" charset="0"/>
              </a:defRPr>
            </a:lvl3pPr>
            <a:lvl4pPr>
              <a:tabLst>
                <a:tab pos="228600" algn="l"/>
                <a:tab pos="1943100" algn="l"/>
              </a:tabLst>
              <a:defRPr>
                <a:solidFill>
                  <a:schemeClr val="tx1"/>
                </a:solidFill>
                <a:latin typeface="Arial" charset="0"/>
              </a:defRPr>
            </a:lvl4pPr>
            <a:lvl5pPr>
              <a:tabLst>
                <a:tab pos="228600" algn="l"/>
                <a:tab pos="1943100" algn="l"/>
              </a:tabLst>
              <a:defRPr>
                <a:solidFill>
                  <a:schemeClr val="tx1"/>
                </a:solidFill>
                <a:latin typeface="Arial" charset="0"/>
              </a:defRPr>
            </a:lvl5pPr>
            <a:lvl6pPr fontAlgn="base">
              <a:spcBef>
                <a:spcPct val="0"/>
              </a:spcBef>
              <a:spcAft>
                <a:spcPct val="0"/>
              </a:spcAft>
              <a:tabLst>
                <a:tab pos="228600" algn="l"/>
                <a:tab pos="1943100" algn="l"/>
              </a:tabLst>
              <a:defRPr>
                <a:solidFill>
                  <a:schemeClr val="tx1"/>
                </a:solidFill>
                <a:latin typeface="Arial" charset="0"/>
              </a:defRPr>
            </a:lvl6pPr>
            <a:lvl7pPr fontAlgn="base">
              <a:spcBef>
                <a:spcPct val="0"/>
              </a:spcBef>
              <a:spcAft>
                <a:spcPct val="0"/>
              </a:spcAft>
              <a:tabLst>
                <a:tab pos="228600" algn="l"/>
                <a:tab pos="1943100" algn="l"/>
              </a:tabLst>
              <a:defRPr>
                <a:solidFill>
                  <a:schemeClr val="tx1"/>
                </a:solidFill>
                <a:latin typeface="Arial" charset="0"/>
              </a:defRPr>
            </a:lvl7pPr>
            <a:lvl8pPr fontAlgn="base">
              <a:spcBef>
                <a:spcPct val="0"/>
              </a:spcBef>
              <a:spcAft>
                <a:spcPct val="0"/>
              </a:spcAft>
              <a:tabLst>
                <a:tab pos="228600" algn="l"/>
                <a:tab pos="1943100" algn="l"/>
              </a:tabLst>
              <a:defRPr>
                <a:solidFill>
                  <a:schemeClr val="tx1"/>
                </a:solidFill>
                <a:latin typeface="Arial" charset="0"/>
              </a:defRPr>
            </a:lvl8pPr>
            <a:lvl9pPr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pPr>
            <a:r>
              <a:rPr lang="en-US" altLang="en-US" sz="2400" b="1">
                <a:solidFill>
                  <a:srgbClr val="ECCA22"/>
                </a:solidFill>
              </a:rPr>
              <a:t>Question 3</a:t>
            </a:r>
          </a:p>
        </p:txBody>
      </p:sp>
      <p:sp>
        <p:nvSpPr>
          <p:cNvPr id="272387" name="Text Box 3"/>
          <p:cNvSpPr txBox="1">
            <a:spLocks noChangeArrowheads="1"/>
          </p:cNvSpPr>
          <p:nvPr/>
        </p:nvSpPr>
        <p:spPr bwMode="auto">
          <a:xfrm>
            <a:off x="431800" y="373063"/>
            <a:ext cx="184150"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fontAlgn="base">
              <a:spcBef>
                <a:spcPct val="0"/>
              </a:spcBef>
              <a:spcAft>
                <a:spcPct val="0"/>
              </a:spcAft>
            </a:pPr>
            <a:endParaRPr lang="en-US" altLang="en-US" sz="3200">
              <a:solidFill>
                <a:srgbClr val="000000"/>
              </a:solidFill>
            </a:endParaRPr>
          </a:p>
        </p:txBody>
      </p:sp>
      <p:sp>
        <p:nvSpPr>
          <p:cNvPr id="272388" name="Text Box 4"/>
          <p:cNvSpPr txBox="1">
            <a:spLocks noChangeArrowheads="1"/>
          </p:cNvSpPr>
          <p:nvPr/>
        </p:nvSpPr>
        <p:spPr bwMode="auto">
          <a:xfrm>
            <a:off x="533400" y="1981200"/>
            <a:ext cx="77120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Which of the following equations represents the ionization of a strong acid?</a:t>
            </a:r>
          </a:p>
        </p:txBody>
      </p:sp>
      <p:sp>
        <p:nvSpPr>
          <p:cNvPr id="272389" name="Text Box 5"/>
          <p:cNvSpPr txBox="1">
            <a:spLocks noChangeArrowheads="1"/>
          </p:cNvSpPr>
          <p:nvPr/>
        </p:nvSpPr>
        <p:spPr bwMode="auto">
          <a:xfrm>
            <a:off x="533400" y="3444875"/>
            <a:ext cx="81534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A.  HCl + H</a:t>
            </a:r>
            <a:r>
              <a:rPr lang="en-US" altLang="en-US" sz="2400" baseline="-25000">
                <a:solidFill>
                  <a:srgbClr val="000000"/>
                </a:solidFill>
              </a:rPr>
              <a:t>2</a:t>
            </a:r>
            <a:r>
              <a:rPr lang="en-US" altLang="en-US" sz="2400">
                <a:solidFill>
                  <a:srgbClr val="000000"/>
                </a:solidFill>
              </a:rPr>
              <a:t>O → H</a:t>
            </a:r>
            <a:r>
              <a:rPr lang="en-US" altLang="en-US" sz="2400" baseline="-25000">
                <a:solidFill>
                  <a:srgbClr val="000000"/>
                </a:solidFill>
              </a:rPr>
              <a:t>3</a:t>
            </a:r>
            <a:r>
              <a:rPr lang="en-US" altLang="en-US" sz="2400">
                <a:solidFill>
                  <a:srgbClr val="000000"/>
                </a:solidFill>
              </a:rPr>
              <a:t>O</a:t>
            </a:r>
            <a:r>
              <a:rPr lang="en-US" altLang="en-US" sz="2400" baseline="30000">
                <a:solidFill>
                  <a:srgbClr val="000000"/>
                </a:solidFill>
              </a:rPr>
              <a:t>+</a:t>
            </a:r>
            <a:r>
              <a:rPr lang="en-US" altLang="en-US" sz="2400">
                <a:solidFill>
                  <a:srgbClr val="000000"/>
                </a:solidFill>
              </a:rPr>
              <a:t> + Cl</a:t>
            </a:r>
            <a:r>
              <a:rPr lang="en-US" altLang="en-US" sz="2400" baseline="30000">
                <a:solidFill>
                  <a:srgbClr val="000000"/>
                </a:solidFill>
              </a:rPr>
              <a:t>–</a:t>
            </a:r>
          </a:p>
          <a:p>
            <a:pPr fontAlgn="base">
              <a:spcBef>
                <a:spcPct val="0"/>
              </a:spcBef>
              <a:spcAft>
                <a:spcPct val="0"/>
              </a:spcAft>
            </a:pPr>
            <a:r>
              <a:rPr lang="en-US" altLang="en-US" sz="2400">
                <a:solidFill>
                  <a:srgbClr val="000000"/>
                </a:solidFill>
              </a:rPr>
              <a:t>B.  CH</a:t>
            </a:r>
            <a:r>
              <a:rPr lang="en-US" altLang="en-US" sz="2400" baseline="-25000">
                <a:solidFill>
                  <a:srgbClr val="000000"/>
                </a:solidFill>
              </a:rPr>
              <a:t>3</a:t>
            </a:r>
            <a:r>
              <a:rPr lang="en-US" altLang="en-US" sz="2400">
                <a:solidFill>
                  <a:srgbClr val="000000"/>
                </a:solidFill>
              </a:rPr>
              <a:t>COOH + H</a:t>
            </a:r>
            <a:r>
              <a:rPr lang="en-US" altLang="en-US" sz="2400" baseline="-25000">
                <a:solidFill>
                  <a:srgbClr val="000000"/>
                </a:solidFill>
              </a:rPr>
              <a:t>2</a:t>
            </a:r>
            <a:r>
              <a:rPr lang="en-US" altLang="en-US" sz="2400">
                <a:solidFill>
                  <a:srgbClr val="000000"/>
                </a:solidFill>
              </a:rPr>
              <a:t>O ↔ H</a:t>
            </a:r>
            <a:r>
              <a:rPr lang="en-US" altLang="en-US" sz="2400" baseline="-25000">
                <a:solidFill>
                  <a:srgbClr val="000000"/>
                </a:solidFill>
              </a:rPr>
              <a:t>3</a:t>
            </a:r>
            <a:r>
              <a:rPr lang="en-US" altLang="en-US" sz="2400">
                <a:solidFill>
                  <a:srgbClr val="000000"/>
                </a:solidFill>
              </a:rPr>
              <a:t>O</a:t>
            </a:r>
            <a:r>
              <a:rPr lang="en-US" altLang="en-US" sz="2400" baseline="30000">
                <a:solidFill>
                  <a:srgbClr val="000000"/>
                </a:solidFill>
              </a:rPr>
              <a:t>+</a:t>
            </a:r>
            <a:r>
              <a:rPr lang="en-US" altLang="en-US" sz="2400">
                <a:solidFill>
                  <a:srgbClr val="000000"/>
                </a:solidFill>
              </a:rPr>
              <a:t> + CH</a:t>
            </a:r>
            <a:r>
              <a:rPr lang="en-US" altLang="en-US" sz="2400" baseline="-25000">
                <a:solidFill>
                  <a:srgbClr val="000000"/>
                </a:solidFill>
              </a:rPr>
              <a:t>3</a:t>
            </a:r>
            <a:r>
              <a:rPr lang="en-US" altLang="en-US" sz="2400">
                <a:solidFill>
                  <a:srgbClr val="000000"/>
                </a:solidFill>
              </a:rPr>
              <a:t>COO</a:t>
            </a:r>
            <a:r>
              <a:rPr lang="en-US" altLang="en-US" sz="2400" baseline="30000">
                <a:solidFill>
                  <a:srgbClr val="000000"/>
                </a:solidFill>
              </a:rPr>
              <a:t>–</a:t>
            </a:r>
          </a:p>
          <a:p>
            <a:pPr fontAlgn="base">
              <a:spcBef>
                <a:spcPct val="0"/>
              </a:spcBef>
              <a:spcAft>
                <a:spcPct val="0"/>
              </a:spcAft>
            </a:pPr>
            <a:r>
              <a:rPr lang="en-US" altLang="en-US" sz="2400">
                <a:solidFill>
                  <a:srgbClr val="000000"/>
                </a:solidFill>
              </a:rPr>
              <a:t>C.  NH</a:t>
            </a:r>
            <a:r>
              <a:rPr lang="en-US" altLang="en-US" sz="2400" baseline="-25000">
                <a:solidFill>
                  <a:srgbClr val="000000"/>
                </a:solidFill>
              </a:rPr>
              <a:t>3</a:t>
            </a:r>
            <a:r>
              <a:rPr lang="en-US" altLang="en-US" sz="2400">
                <a:solidFill>
                  <a:srgbClr val="000000"/>
                </a:solidFill>
              </a:rPr>
              <a:t> + H</a:t>
            </a:r>
            <a:r>
              <a:rPr lang="en-US" altLang="en-US" sz="2400" baseline="-25000">
                <a:solidFill>
                  <a:srgbClr val="000000"/>
                </a:solidFill>
              </a:rPr>
              <a:t>2</a:t>
            </a:r>
            <a:r>
              <a:rPr lang="en-US" altLang="en-US" sz="2400">
                <a:solidFill>
                  <a:srgbClr val="000000"/>
                </a:solidFill>
              </a:rPr>
              <a:t>O ↔ NH</a:t>
            </a:r>
            <a:r>
              <a:rPr lang="en-US" altLang="en-US" sz="2400" baseline="-25000">
                <a:solidFill>
                  <a:srgbClr val="000000"/>
                </a:solidFill>
              </a:rPr>
              <a:t>4</a:t>
            </a:r>
            <a:r>
              <a:rPr lang="en-US" altLang="en-US" sz="2400">
                <a:solidFill>
                  <a:srgbClr val="000000"/>
                </a:solidFill>
              </a:rPr>
              <a:t> + OH</a:t>
            </a:r>
            <a:r>
              <a:rPr lang="en-US" altLang="en-US" sz="2400" baseline="30000">
                <a:solidFill>
                  <a:srgbClr val="000000"/>
                </a:solidFill>
              </a:rPr>
              <a:t>–</a:t>
            </a:r>
          </a:p>
          <a:p>
            <a:pPr fontAlgn="base">
              <a:spcBef>
                <a:spcPct val="0"/>
              </a:spcBef>
              <a:spcAft>
                <a:spcPct val="0"/>
              </a:spcAft>
            </a:pPr>
            <a:r>
              <a:rPr lang="en-US" altLang="en-US" sz="2400">
                <a:solidFill>
                  <a:srgbClr val="000000"/>
                </a:solidFill>
              </a:rPr>
              <a:t>D.  HCl + NaHCO</a:t>
            </a:r>
            <a:r>
              <a:rPr lang="en-US" altLang="en-US" sz="2400" baseline="-25000">
                <a:solidFill>
                  <a:srgbClr val="000000"/>
                </a:solidFill>
              </a:rPr>
              <a:t>3</a:t>
            </a:r>
            <a:r>
              <a:rPr lang="en-US" altLang="en-US" sz="2400">
                <a:solidFill>
                  <a:srgbClr val="000000"/>
                </a:solidFill>
              </a:rPr>
              <a:t> → NaCl + CO</a:t>
            </a:r>
            <a:r>
              <a:rPr lang="en-US" altLang="en-US" sz="2400" baseline="-25000">
                <a:solidFill>
                  <a:srgbClr val="000000"/>
                </a:solidFill>
              </a:rPr>
              <a:t>2</a:t>
            </a:r>
            <a:r>
              <a:rPr lang="en-US" altLang="en-US" sz="2400">
                <a:solidFill>
                  <a:srgbClr val="000000"/>
                </a:solidFill>
              </a:rPr>
              <a:t> + H</a:t>
            </a:r>
            <a:r>
              <a:rPr lang="en-US" altLang="en-US" sz="2400" baseline="-25000">
                <a:solidFill>
                  <a:srgbClr val="000000"/>
                </a:solidFill>
              </a:rPr>
              <a:t>2</a:t>
            </a:r>
            <a:r>
              <a:rPr lang="en-US" altLang="en-US" sz="2400">
                <a:solidFill>
                  <a:srgbClr val="000000"/>
                </a:solidFill>
              </a:rPr>
              <a:t>O</a:t>
            </a:r>
          </a:p>
        </p:txBody>
      </p:sp>
      <p:sp>
        <p:nvSpPr>
          <p:cNvPr id="272390"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charset="0"/>
              </a:defRPr>
            </a:lvl1pPr>
            <a:lvl2pPr algn="ctr" eaLnBrk="0" hangingPunct="0">
              <a:defRPr sz="3600">
                <a:solidFill>
                  <a:schemeClr val="bg1"/>
                </a:solidFill>
                <a:latin typeface="Arial" charset="0"/>
              </a:defRPr>
            </a:lvl2pPr>
            <a:lvl3pPr algn="ctr" eaLnBrk="0" hangingPunct="0">
              <a:defRPr sz="3600">
                <a:solidFill>
                  <a:schemeClr val="bg1"/>
                </a:solidFill>
                <a:latin typeface="Arial" charset="0"/>
              </a:defRPr>
            </a:lvl3pPr>
            <a:lvl4pPr algn="ctr" eaLnBrk="0" hangingPunct="0">
              <a:defRPr sz="3600">
                <a:solidFill>
                  <a:schemeClr val="bg1"/>
                </a:solidFill>
                <a:latin typeface="Arial" charset="0"/>
              </a:defRPr>
            </a:lvl4pPr>
            <a:lvl5pPr algn="ctr" eaLnBrk="0" hangingPunct="0">
              <a:defRPr sz="3600">
                <a:solidFill>
                  <a:schemeClr val="bg1"/>
                </a:solidFill>
                <a:latin typeface="Arial" charset="0"/>
              </a:defRPr>
            </a:lvl5pPr>
            <a:lvl6pPr marL="457200" algn="ctr" eaLnBrk="0" fontAlgn="base" hangingPunct="0">
              <a:spcBef>
                <a:spcPct val="0"/>
              </a:spcBef>
              <a:spcAft>
                <a:spcPct val="0"/>
              </a:spcAft>
              <a:defRPr sz="3600">
                <a:solidFill>
                  <a:schemeClr val="bg1"/>
                </a:solidFill>
                <a:latin typeface="Arial" charset="0"/>
              </a:defRPr>
            </a:lvl6pPr>
            <a:lvl7pPr marL="914400" algn="ctr" eaLnBrk="0" fontAlgn="base" hangingPunct="0">
              <a:spcBef>
                <a:spcPct val="0"/>
              </a:spcBef>
              <a:spcAft>
                <a:spcPct val="0"/>
              </a:spcAft>
              <a:defRPr sz="3600">
                <a:solidFill>
                  <a:schemeClr val="bg1"/>
                </a:solidFill>
                <a:latin typeface="Arial" charset="0"/>
              </a:defRPr>
            </a:lvl7pPr>
            <a:lvl8pPr marL="1371600" algn="ctr" eaLnBrk="0" fontAlgn="base" hangingPunct="0">
              <a:spcBef>
                <a:spcPct val="0"/>
              </a:spcBef>
              <a:spcAft>
                <a:spcPct val="0"/>
              </a:spcAft>
              <a:defRPr sz="3600">
                <a:solidFill>
                  <a:schemeClr val="bg1"/>
                </a:solidFill>
                <a:latin typeface="Arial" charset="0"/>
              </a:defRPr>
            </a:lvl8pPr>
            <a:lvl9pPr marL="1828800" algn="ctr" eaLnBrk="0" fontAlgn="base" hangingPunct="0">
              <a:spcBef>
                <a:spcPct val="0"/>
              </a:spcBef>
              <a:spcAft>
                <a:spcPct val="0"/>
              </a:spcAft>
              <a:defRPr sz="3600">
                <a:solidFill>
                  <a:schemeClr val="bg1"/>
                </a:solidFill>
                <a:latin typeface="Arial" charset="0"/>
              </a:defRPr>
            </a:lvl9pPr>
          </a:lstStyle>
          <a:p>
            <a:pPr fontAlgn="base">
              <a:spcBef>
                <a:spcPct val="0"/>
              </a:spcBef>
              <a:spcAft>
                <a:spcPct val="0"/>
              </a:spcAft>
            </a:pPr>
            <a:r>
              <a:rPr lang="en-US" altLang="en-US" b="1">
                <a:solidFill>
                  <a:srgbClr val="FFFFFF"/>
                </a:solidFill>
              </a:rPr>
              <a:t>Standardized Test Practice</a:t>
            </a:r>
          </a:p>
        </p:txBody>
      </p:sp>
    </p:spTree>
    <p:extLst>
      <p:ext uri="{BB962C8B-B14F-4D97-AF65-F5344CB8AC3E}">
        <p14:creationId xmlns:p14="http://schemas.microsoft.com/office/powerpoint/2010/main" val="37955191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72386"/>
                                        </p:tgtEl>
                                        <p:attrNameLst>
                                          <p:attrName>style.visibility</p:attrName>
                                        </p:attrNameLst>
                                      </p:cBhvr>
                                      <p:to>
                                        <p:strVal val="visible"/>
                                      </p:to>
                                    </p:set>
                                    <p:animEffect transition="in" filter="box(out)">
                                      <p:cBhvr>
                                        <p:cTn id="7" dur="500"/>
                                        <p:tgtEl>
                                          <p:spTgt spid="272386"/>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72388"/>
                                        </p:tgtEl>
                                        <p:attrNameLst>
                                          <p:attrName>style.visibility</p:attrName>
                                        </p:attrNameLst>
                                      </p:cBhvr>
                                      <p:to>
                                        <p:strVal val="visible"/>
                                      </p:to>
                                    </p:set>
                                    <p:animEffect transition="in" filter="box(out)">
                                      <p:cBhvr>
                                        <p:cTn id="11" dur="500"/>
                                        <p:tgtEl>
                                          <p:spTgt spid="27238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272389"/>
                                        </p:tgtEl>
                                        <p:attrNameLst>
                                          <p:attrName>style.visibility</p:attrName>
                                        </p:attrNameLst>
                                      </p:cBhvr>
                                      <p:to>
                                        <p:strVal val="visible"/>
                                      </p:to>
                                    </p:set>
                                    <p:animEffect transition="in" filter="box(out)">
                                      <p:cBhvr>
                                        <p:cTn id="16" dur="500"/>
                                        <p:tgtEl>
                                          <p:spTgt spid="272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6" grpId="0"/>
      <p:bldP spid="272388" grpId="0"/>
      <p:bldP spid="27238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Text Box 2"/>
          <p:cNvSpPr txBox="1">
            <a:spLocks noChangeArrowheads="1"/>
          </p:cNvSpPr>
          <p:nvPr/>
        </p:nvSpPr>
        <p:spPr bwMode="auto">
          <a:xfrm>
            <a:off x="533400" y="1582738"/>
            <a:ext cx="1285875"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charset="0"/>
              </a:defRPr>
            </a:lvl1pPr>
            <a:lvl2pPr>
              <a:tabLst>
                <a:tab pos="228600" algn="l"/>
                <a:tab pos="1943100" algn="l"/>
              </a:tabLst>
              <a:defRPr>
                <a:solidFill>
                  <a:schemeClr val="tx1"/>
                </a:solidFill>
                <a:latin typeface="Arial" charset="0"/>
              </a:defRPr>
            </a:lvl2pPr>
            <a:lvl3pPr>
              <a:tabLst>
                <a:tab pos="228600" algn="l"/>
                <a:tab pos="1943100" algn="l"/>
              </a:tabLst>
              <a:defRPr>
                <a:solidFill>
                  <a:schemeClr val="tx1"/>
                </a:solidFill>
                <a:latin typeface="Arial" charset="0"/>
              </a:defRPr>
            </a:lvl3pPr>
            <a:lvl4pPr>
              <a:tabLst>
                <a:tab pos="228600" algn="l"/>
                <a:tab pos="1943100" algn="l"/>
              </a:tabLst>
              <a:defRPr>
                <a:solidFill>
                  <a:schemeClr val="tx1"/>
                </a:solidFill>
                <a:latin typeface="Arial" charset="0"/>
              </a:defRPr>
            </a:lvl4pPr>
            <a:lvl5pPr>
              <a:tabLst>
                <a:tab pos="228600" algn="l"/>
                <a:tab pos="1943100" algn="l"/>
              </a:tabLst>
              <a:defRPr>
                <a:solidFill>
                  <a:schemeClr val="tx1"/>
                </a:solidFill>
                <a:latin typeface="Arial" charset="0"/>
              </a:defRPr>
            </a:lvl5pPr>
            <a:lvl6pPr fontAlgn="base">
              <a:spcBef>
                <a:spcPct val="0"/>
              </a:spcBef>
              <a:spcAft>
                <a:spcPct val="0"/>
              </a:spcAft>
              <a:tabLst>
                <a:tab pos="228600" algn="l"/>
                <a:tab pos="1943100" algn="l"/>
              </a:tabLst>
              <a:defRPr>
                <a:solidFill>
                  <a:schemeClr val="tx1"/>
                </a:solidFill>
                <a:latin typeface="Arial" charset="0"/>
              </a:defRPr>
            </a:lvl6pPr>
            <a:lvl7pPr fontAlgn="base">
              <a:spcBef>
                <a:spcPct val="0"/>
              </a:spcBef>
              <a:spcAft>
                <a:spcPct val="0"/>
              </a:spcAft>
              <a:tabLst>
                <a:tab pos="228600" algn="l"/>
                <a:tab pos="1943100" algn="l"/>
              </a:tabLst>
              <a:defRPr>
                <a:solidFill>
                  <a:schemeClr val="tx1"/>
                </a:solidFill>
                <a:latin typeface="Arial" charset="0"/>
              </a:defRPr>
            </a:lvl7pPr>
            <a:lvl8pPr fontAlgn="base">
              <a:spcBef>
                <a:spcPct val="0"/>
              </a:spcBef>
              <a:spcAft>
                <a:spcPct val="0"/>
              </a:spcAft>
              <a:tabLst>
                <a:tab pos="228600" algn="l"/>
                <a:tab pos="1943100" algn="l"/>
              </a:tabLst>
              <a:defRPr>
                <a:solidFill>
                  <a:schemeClr val="tx1"/>
                </a:solidFill>
                <a:latin typeface="Arial" charset="0"/>
              </a:defRPr>
            </a:lvl8pPr>
            <a:lvl9pPr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pPr>
            <a:r>
              <a:rPr lang="en-US" altLang="en-US" sz="2400" b="1">
                <a:solidFill>
                  <a:srgbClr val="ECCA22"/>
                </a:solidFill>
              </a:rPr>
              <a:t>Answer</a:t>
            </a:r>
          </a:p>
        </p:txBody>
      </p:sp>
      <p:sp>
        <p:nvSpPr>
          <p:cNvPr id="273411" name="Text Box 3"/>
          <p:cNvSpPr txBox="1">
            <a:spLocks noChangeArrowheads="1"/>
          </p:cNvSpPr>
          <p:nvPr/>
        </p:nvSpPr>
        <p:spPr bwMode="auto">
          <a:xfrm>
            <a:off x="431800" y="473075"/>
            <a:ext cx="184150" cy="4572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fontAlgn="base">
              <a:spcBef>
                <a:spcPct val="0"/>
              </a:spcBef>
              <a:spcAft>
                <a:spcPct val="0"/>
              </a:spcAft>
            </a:pPr>
            <a:endParaRPr lang="en-US" altLang="en-US" sz="2400">
              <a:solidFill>
                <a:srgbClr val="000000"/>
              </a:solidFill>
            </a:endParaRPr>
          </a:p>
        </p:txBody>
      </p:sp>
      <p:sp>
        <p:nvSpPr>
          <p:cNvPr id="273412" name="Text Box 4"/>
          <p:cNvSpPr txBox="1">
            <a:spLocks noChangeArrowheads="1"/>
          </p:cNvSpPr>
          <p:nvPr/>
        </p:nvSpPr>
        <p:spPr bwMode="auto">
          <a:xfrm>
            <a:off x="533400" y="1981200"/>
            <a:ext cx="7712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The answer is A. </a:t>
            </a:r>
          </a:p>
        </p:txBody>
      </p:sp>
      <p:pic>
        <p:nvPicPr>
          <p:cNvPr id="27341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667000"/>
            <a:ext cx="8172450" cy="1916113"/>
          </a:xfrm>
          <a:prstGeom prst="rect">
            <a:avLst/>
          </a:prstGeom>
          <a:noFill/>
          <a:extLst>
            <a:ext uri="{909E8E84-426E-40DD-AFC4-6F175D3DCCD1}">
              <a14:hiddenFill xmlns:a14="http://schemas.microsoft.com/office/drawing/2010/main">
                <a:solidFill>
                  <a:srgbClr val="FFFFFF"/>
                </a:solidFill>
              </a14:hiddenFill>
            </a:ext>
          </a:extLst>
        </p:spPr>
      </p:pic>
      <p:sp>
        <p:nvSpPr>
          <p:cNvPr id="273414"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charset="0"/>
              </a:defRPr>
            </a:lvl1pPr>
            <a:lvl2pPr algn="ctr" eaLnBrk="0" hangingPunct="0">
              <a:defRPr sz="3600">
                <a:solidFill>
                  <a:schemeClr val="bg1"/>
                </a:solidFill>
                <a:latin typeface="Arial" charset="0"/>
              </a:defRPr>
            </a:lvl2pPr>
            <a:lvl3pPr algn="ctr" eaLnBrk="0" hangingPunct="0">
              <a:defRPr sz="3600">
                <a:solidFill>
                  <a:schemeClr val="bg1"/>
                </a:solidFill>
                <a:latin typeface="Arial" charset="0"/>
              </a:defRPr>
            </a:lvl3pPr>
            <a:lvl4pPr algn="ctr" eaLnBrk="0" hangingPunct="0">
              <a:defRPr sz="3600">
                <a:solidFill>
                  <a:schemeClr val="bg1"/>
                </a:solidFill>
                <a:latin typeface="Arial" charset="0"/>
              </a:defRPr>
            </a:lvl4pPr>
            <a:lvl5pPr algn="ctr" eaLnBrk="0" hangingPunct="0">
              <a:defRPr sz="3600">
                <a:solidFill>
                  <a:schemeClr val="bg1"/>
                </a:solidFill>
                <a:latin typeface="Arial" charset="0"/>
              </a:defRPr>
            </a:lvl5pPr>
            <a:lvl6pPr marL="457200" algn="ctr" eaLnBrk="0" fontAlgn="base" hangingPunct="0">
              <a:spcBef>
                <a:spcPct val="0"/>
              </a:spcBef>
              <a:spcAft>
                <a:spcPct val="0"/>
              </a:spcAft>
              <a:defRPr sz="3600">
                <a:solidFill>
                  <a:schemeClr val="bg1"/>
                </a:solidFill>
                <a:latin typeface="Arial" charset="0"/>
              </a:defRPr>
            </a:lvl6pPr>
            <a:lvl7pPr marL="914400" algn="ctr" eaLnBrk="0" fontAlgn="base" hangingPunct="0">
              <a:spcBef>
                <a:spcPct val="0"/>
              </a:spcBef>
              <a:spcAft>
                <a:spcPct val="0"/>
              </a:spcAft>
              <a:defRPr sz="3600">
                <a:solidFill>
                  <a:schemeClr val="bg1"/>
                </a:solidFill>
                <a:latin typeface="Arial" charset="0"/>
              </a:defRPr>
            </a:lvl7pPr>
            <a:lvl8pPr marL="1371600" algn="ctr" eaLnBrk="0" fontAlgn="base" hangingPunct="0">
              <a:spcBef>
                <a:spcPct val="0"/>
              </a:spcBef>
              <a:spcAft>
                <a:spcPct val="0"/>
              </a:spcAft>
              <a:defRPr sz="3600">
                <a:solidFill>
                  <a:schemeClr val="bg1"/>
                </a:solidFill>
                <a:latin typeface="Arial" charset="0"/>
              </a:defRPr>
            </a:lvl8pPr>
            <a:lvl9pPr marL="1828800" algn="ctr" eaLnBrk="0" fontAlgn="base" hangingPunct="0">
              <a:spcBef>
                <a:spcPct val="0"/>
              </a:spcBef>
              <a:spcAft>
                <a:spcPct val="0"/>
              </a:spcAft>
              <a:defRPr sz="3600">
                <a:solidFill>
                  <a:schemeClr val="bg1"/>
                </a:solidFill>
                <a:latin typeface="Arial" charset="0"/>
              </a:defRPr>
            </a:lvl9pPr>
          </a:lstStyle>
          <a:p>
            <a:pPr fontAlgn="base">
              <a:spcBef>
                <a:spcPct val="0"/>
              </a:spcBef>
              <a:spcAft>
                <a:spcPct val="0"/>
              </a:spcAft>
            </a:pPr>
            <a:r>
              <a:rPr lang="en-US" altLang="en-US" b="1">
                <a:solidFill>
                  <a:srgbClr val="FFFFFF"/>
                </a:solidFill>
              </a:rPr>
              <a:t>Standardized Test Practice</a:t>
            </a:r>
          </a:p>
        </p:txBody>
      </p:sp>
    </p:spTree>
    <p:extLst>
      <p:ext uri="{BB962C8B-B14F-4D97-AF65-F5344CB8AC3E}">
        <p14:creationId xmlns:p14="http://schemas.microsoft.com/office/powerpoint/2010/main" val="18481990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73410"/>
                                        </p:tgtEl>
                                        <p:attrNameLst>
                                          <p:attrName>style.visibility</p:attrName>
                                        </p:attrNameLst>
                                      </p:cBhvr>
                                      <p:to>
                                        <p:strVal val="visible"/>
                                      </p:to>
                                    </p:set>
                                    <p:animEffect transition="in" filter="box(out)">
                                      <p:cBhvr>
                                        <p:cTn id="7" dur="500"/>
                                        <p:tgtEl>
                                          <p:spTgt spid="273410"/>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73412"/>
                                        </p:tgtEl>
                                        <p:attrNameLst>
                                          <p:attrName>style.visibility</p:attrName>
                                        </p:attrNameLst>
                                      </p:cBhvr>
                                      <p:to>
                                        <p:strVal val="visible"/>
                                      </p:to>
                                    </p:set>
                                    <p:animEffect transition="in" filter="box(out)">
                                      <p:cBhvr>
                                        <p:cTn id="11" dur="500"/>
                                        <p:tgtEl>
                                          <p:spTgt spid="273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0" grpId="0"/>
      <p:bldP spid="2734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Text Box 2"/>
          <p:cNvSpPr txBox="1">
            <a:spLocks noChangeArrowheads="1"/>
          </p:cNvSpPr>
          <p:nvPr/>
        </p:nvSpPr>
        <p:spPr bwMode="auto">
          <a:xfrm>
            <a:off x="533400" y="1430338"/>
            <a:ext cx="1757363"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charset="0"/>
              </a:defRPr>
            </a:lvl1pPr>
            <a:lvl2pPr>
              <a:tabLst>
                <a:tab pos="228600" algn="l"/>
                <a:tab pos="1943100" algn="l"/>
              </a:tabLst>
              <a:defRPr>
                <a:solidFill>
                  <a:schemeClr val="tx1"/>
                </a:solidFill>
                <a:latin typeface="Arial" charset="0"/>
              </a:defRPr>
            </a:lvl2pPr>
            <a:lvl3pPr>
              <a:tabLst>
                <a:tab pos="228600" algn="l"/>
                <a:tab pos="1943100" algn="l"/>
              </a:tabLst>
              <a:defRPr>
                <a:solidFill>
                  <a:schemeClr val="tx1"/>
                </a:solidFill>
                <a:latin typeface="Arial" charset="0"/>
              </a:defRPr>
            </a:lvl3pPr>
            <a:lvl4pPr>
              <a:tabLst>
                <a:tab pos="228600" algn="l"/>
                <a:tab pos="1943100" algn="l"/>
              </a:tabLst>
              <a:defRPr>
                <a:solidFill>
                  <a:schemeClr val="tx1"/>
                </a:solidFill>
                <a:latin typeface="Arial" charset="0"/>
              </a:defRPr>
            </a:lvl4pPr>
            <a:lvl5pPr>
              <a:tabLst>
                <a:tab pos="228600" algn="l"/>
                <a:tab pos="1943100" algn="l"/>
              </a:tabLst>
              <a:defRPr>
                <a:solidFill>
                  <a:schemeClr val="tx1"/>
                </a:solidFill>
                <a:latin typeface="Arial" charset="0"/>
              </a:defRPr>
            </a:lvl5pPr>
            <a:lvl6pPr fontAlgn="base">
              <a:spcBef>
                <a:spcPct val="0"/>
              </a:spcBef>
              <a:spcAft>
                <a:spcPct val="0"/>
              </a:spcAft>
              <a:tabLst>
                <a:tab pos="228600" algn="l"/>
                <a:tab pos="1943100" algn="l"/>
              </a:tabLst>
              <a:defRPr>
                <a:solidFill>
                  <a:schemeClr val="tx1"/>
                </a:solidFill>
                <a:latin typeface="Arial" charset="0"/>
              </a:defRPr>
            </a:lvl6pPr>
            <a:lvl7pPr fontAlgn="base">
              <a:spcBef>
                <a:spcPct val="0"/>
              </a:spcBef>
              <a:spcAft>
                <a:spcPct val="0"/>
              </a:spcAft>
              <a:tabLst>
                <a:tab pos="228600" algn="l"/>
                <a:tab pos="1943100" algn="l"/>
              </a:tabLst>
              <a:defRPr>
                <a:solidFill>
                  <a:schemeClr val="tx1"/>
                </a:solidFill>
                <a:latin typeface="Arial" charset="0"/>
              </a:defRPr>
            </a:lvl7pPr>
            <a:lvl8pPr fontAlgn="base">
              <a:spcBef>
                <a:spcPct val="0"/>
              </a:spcBef>
              <a:spcAft>
                <a:spcPct val="0"/>
              </a:spcAft>
              <a:tabLst>
                <a:tab pos="228600" algn="l"/>
                <a:tab pos="1943100" algn="l"/>
              </a:tabLst>
              <a:defRPr>
                <a:solidFill>
                  <a:schemeClr val="tx1"/>
                </a:solidFill>
                <a:latin typeface="Arial" charset="0"/>
              </a:defRPr>
            </a:lvl8pPr>
            <a:lvl9pPr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pPr>
            <a:r>
              <a:rPr lang="en-US" altLang="en-US" sz="2400" b="1">
                <a:solidFill>
                  <a:srgbClr val="ECCA22"/>
                </a:solidFill>
              </a:rPr>
              <a:t>Question 4</a:t>
            </a:r>
          </a:p>
        </p:txBody>
      </p:sp>
      <p:sp>
        <p:nvSpPr>
          <p:cNvPr id="274435" name="Text Box 3"/>
          <p:cNvSpPr txBox="1">
            <a:spLocks noChangeArrowheads="1"/>
          </p:cNvSpPr>
          <p:nvPr/>
        </p:nvSpPr>
        <p:spPr bwMode="auto">
          <a:xfrm>
            <a:off x="431800" y="373063"/>
            <a:ext cx="184150"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fontAlgn="base">
              <a:spcBef>
                <a:spcPct val="0"/>
              </a:spcBef>
              <a:spcAft>
                <a:spcPct val="0"/>
              </a:spcAft>
            </a:pPr>
            <a:endParaRPr lang="en-US" altLang="en-US" sz="3200">
              <a:solidFill>
                <a:srgbClr val="000000"/>
              </a:solidFill>
            </a:endParaRPr>
          </a:p>
        </p:txBody>
      </p:sp>
      <p:sp>
        <p:nvSpPr>
          <p:cNvPr id="274436" name="Text Box 4"/>
          <p:cNvSpPr txBox="1">
            <a:spLocks noChangeArrowheads="1"/>
          </p:cNvSpPr>
          <p:nvPr/>
        </p:nvSpPr>
        <p:spPr bwMode="auto">
          <a:xfrm>
            <a:off x="533400" y="1981200"/>
            <a:ext cx="7712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What type of reaction is represented by the equation</a:t>
            </a:r>
          </a:p>
        </p:txBody>
      </p:sp>
      <p:sp>
        <p:nvSpPr>
          <p:cNvPr id="274437" name="Text Box 5"/>
          <p:cNvSpPr txBox="1">
            <a:spLocks noChangeArrowheads="1"/>
          </p:cNvSpPr>
          <p:nvPr/>
        </p:nvSpPr>
        <p:spPr bwMode="auto">
          <a:xfrm>
            <a:off x="533400" y="3886200"/>
            <a:ext cx="77120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A.  elimination</a:t>
            </a:r>
          </a:p>
          <a:p>
            <a:pPr fontAlgn="base">
              <a:spcBef>
                <a:spcPct val="0"/>
              </a:spcBef>
              <a:spcAft>
                <a:spcPct val="0"/>
              </a:spcAft>
            </a:pPr>
            <a:r>
              <a:rPr lang="en-US" altLang="en-US" sz="2400">
                <a:solidFill>
                  <a:srgbClr val="000000"/>
                </a:solidFill>
              </a:rPr>
              <a:t>B.  double displacement</a:t>
            </a:r>
          </a:p>
          <a:p>
            <a:pPr fontAlgn="base">
              <a:spcBef>
                <a:spcPct val="0"/>
              </a:spcBef>
              <a:spcAft>
                <a:spcPct val="0"/>
              </a:spcAft>
            </a:pPr>
            <a:r>
              <a:rPr lang="en-US" altLang="en-US" sz="2400">
                <a:solidFill>
                  <a:srgbClr val="000000"/>
                </a:solidFill>
              </a:rPr>
              <a:t>C.  neutralization</a:t>
            </a:r>
          </a:p>
          <a:p>
            <a:pPr fontAlgn="base">
              <a:spcBef>
                <a:spcPct val="0"/>
              </a:spcBef>
              <a:spcAft>
                <a:spcPct val="0"/>
              </a:spcAft>
            </a:pPr>
            <a:r>
              <a:rPr lang="en-US" altLang="en-US" sz="2400">
                <a:solidFill>
                  <a:srgbClr val="000000"/>
                </a:solidFill>
              </a:rPr>
              <a:t>D.  titration</a:t>
            </a:r>
            <a:r>
              <a:rPr lang="en-US" altLang="en-US" sz="2400" b="1">
                <a:solidFill>
                  <a:srgbClr val="000000"/>
                </a:solidFill>
              </a:rPr>
              <a:t> </a:t>
            </a:r>
          </a:p>
        </p:txBody>
      </p:sp>
      <p:pic>
        <p:nvPicPr>
          <p:cNvPr id="27443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200400"/>
            <a:ext cx="7867650" cy="398463"/>
          </a:xfrm>
          <a:prstGeom prst="rect">
            <a:avLst/>
          </a:prstGeom>
          <a:noFill/>
          <a:extLst>
            <a:ext uri="{909E8E84-426E-40DD-AFC4-6F175D3DCCD1}">
              <a14:hiddenFill xmlns:a14="http://schemas.microsoft.com/office/drawing/2010/main">
                <a:solidFill>
                  <a:srgbClr val="FFFFFF"/>
                </a:solidFill>
              </a14:hiddenFill>
            </a:ext>
          </a:extLst>
        </p:spPr>
      </p:pic>
      <p:sp>
        <p:nvSpPr>
          <p:cNvPr id="274439"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charset="0"/>
              </a:defRPr>
            </a:lvl1pPr>
            <a:lvl2pPr algn="ctr" eaLnBrk="0" hangingPunct="0">
              <a:defRPr sz="3600">
                <a:solidFill>
                  <a:schemeClr val="bg1"/>
                </a:solidFill>
                <a:latin typeface="Arial" charset="0"/>
              </a:defRPr>
            </a:lvl2pPr>
            <a:lvl3pPr algn="ctr" eaLnBrk="0" hangingPunct="0">
              <a:defRPr sz="3600">
                <a:solidFill>
                  <a:schemeClr val="bg1"/>
                </a:solidFill>
                <a:latin typeface="Arial" charset="0"/>
              </a:defRPr>
            </a:lvl3pPr>
            <a:lvl4pPr algn="ctr" eaLnBrk="0" hangingPunct="0">
              <a:defRPr sz="3600">
                <a:solidFill>
                  <a:schemeClr val="bg1"/>
                </a:solidFill>
                <a:latin typeface="Arial" charset="0"/>
              </a:defRPr>
            </a:lvl4pPr>
            <a:lvl5pPr algn="ctr" eaLnBrk="0" hangingPunct="0">
              <a:defRPr sz="3600">
                <a:solidFill>
                  <a:schemeClr val="bg1"/>
                </a:solidFill>
                <a:latin typeface="Arial" charset="0"/>
              </a:defRPr>
            </a:lvl5pPr>
            <a:lvl6pPr marL="457200" algn="ctr" eaLnBrk="0" fontAlgn="base" hangingPunct="0">
              <a:spcBef>
                <a:spcPct val="0"/>
              </a:spcBef>
              <a:spcAft>
                <a:spcPct val="0"/>
              </a:spcAft>
              <a:defRPr sz="3600">
                <a:solidFill>
                  <a:schemeClr val="bg1"/>
                </a:solidFill>
                <a:latin typeface="Arial" charset="0"/>
              </a:defRPr>
            </a:lvl6pPr>
            <a:lvl7pPr marL="914400" algn="ctr" eaLnBrk="0" fontAlgn="base" hangingPunct="0">
              <a:spcBef>
                <a:spcPct val="0"/>
              </a:spcBef>
              <a:spcAft>
                <a:spcPct val="0"/>
              </a:spcAft>
              <a:defRPr sz="3600">
                <a:solidFill>
                  <a:schemeClr val="bg1"/>
                </a:solidFill>
                <a:latin typeface="Arial" charset="0"/>
              </a:defRPr>
            </a:lvl7pPr>
            <a:lvl8pPr marL="1371600" algn="ctr" eaLnBrk="0" fontAlgn="base" hangingPunct="0">
              <a:spcBef>
                <a:spcPct val="0"/>
              </a:spcBef>
              <a:spcAft>
                <a:spcPct val="0"/>
              </a:spcAft>
              <a:defRPr sz="3600">
                <a:solidFill>
                  <a:schemeClr val="bg1"/>
                </a:solidFill>
                <a:latin typeface="Arial" charset="0"/>
              </a:defRPr>
            </a:lvl8pPr>
            <a:lvl9pPr marL="1828800" algn="ctr" eaLnBrk="0" fontAlgn="base" hangingPunct="0">
              <a:spcBef>
                <a:spcPct val="0"/>
              </a:spcBef>
              <a:spcAft>
                <a:spcPct val="0"/>
              </a:spcAft>
              <a:defRPr sz="3600">
                <a:solidFill>
                  <a:schemeClr val="bg1"/>
                </a:solidFill>
                <a:latin typeface="Arial" charset="0"/>
              </a:defRPr>
            </a:lvl9pPr>
          </a:lstStyle>
          <a:p>
            <a:pPr fontAlgn="base">
              <a:spcBef>
                <a:spcPct val="0"/>
              </a:spcBef>
              <a:spcAft>
                <a:spcPct val="0"/>
              </a:spcAft>
            </a:pPr>
            <a:r>
              <a:rPr lang="en-US" altLang="en-US" b="1">
                <a:solidFill>
                  <a:srgbClr val="FFFFFF"/>
                </a:solidFill>
              </a:rPr>
              <a:t>Standardized Test Practice</a:t>
            </a:r>
          </a:p>
        </p:txBody>
      </p:sp>
    </p:spTree>
    <p:extLst>
      <p:ext uri="{BB962C8B-B14F-4D97-AF65-F5344CB8AC3E}">
        <p14:creationId xmlns:p14="http://schemas.microsoft.com/office/powerpoint/2010/main" val="19110935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74434"/>
                                        </p:tgtEl>
                                        <p:attrNameLst>
                                          <p:attrName>style.visibility</p:attrName>
                                        </p:attrNameLst>
                                      </p:cBhvr>
                                      <p:to>
                                        <p:strVal val="visible"/>
                                      </p:to>
                                    </p:set>
                                    <p:animEffect transition="in" filter="box(out)">
                                      <p:cBhvr>
                                        <p:cTn id="7" dur="500"/>
                                        <p:tgtEl>
                                          <p:spTgt spid="274434"/>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74436"/>
                                        </p:tgtEl>
                                        <p:attrNameLst>
                                          <p:attrName>style.visibility</p:attrName>
                                        </p:attrNameLst>
                                      </p:cBhvr>
                                      <p:to>
                                        <p:strVal val="visible"/>
                                      </p:to>
                                    </p:set>
                                    <p:animEffect transition="in" filter="box(out)">
                                      <p:cBhvr>
                                        <p:cTn id="11" dur="500"/>
                                        <p:tgtEl>
                                          <p:spTgt spid="274436"/>
                                        </p:tgtEl>
                                      </p:cBhvr>
                                    </p:animEffect>
                                  </p:childTnLst>
                                </p:cTn>
                              </p:par>
                              <p:par>
                                <p:cTn id="12" presetID="4" presetClass="entr" presetSubtype="16" fill="hold" nodeType="withEffect">
                                  <p:stCondLst>
                                    <p:cond delay="0"/>
                                  </p:stCondLst>
                                  <p:childTnLst>
                                    <p:set>
                                      <p:cBhvr>
                                        <p:cTn id="13" dur="1" fill="hold">
                                          <p:stCondLst>
                                            <p:cond delay="0"/>
                                          </p:stCondLst>
                                        </p:cTn>
                                        <p:tgtEl>
                                          <p:spTgt spid="274438"/>
                                        </p:tgtEl>
                                        <p:attrNameLst>
                                          <p:attrName>style.visibility</p:attrName>
                                        </p:attrNameLst>
                                      </p:cBhvr>
                                      <p:to>
                                        <p:strVal val="visible"/>
                                      </p:to>
                                    </p:set>
                                    <p:animEffect transition="in" filter="box(in)">
                                      <p:cBhvr>
                                        <p:cTn id="14" dur="500"/>
                                        <p:tgtEl>
                                          <p:spTgt spid="27443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32" fill="hold" grpId="0" nodeType="clickEffect">
                                  <p:stCondLst>
                                    <p:cond delay="0"/>
                                  </p:stCondLst>
                                  <p:childTnLst>
                                    <p:set>
                                      <p:cBhvr>
                                        <p:cTn id="18" dur="1" fill="hold">
                                          <p:stCondLst>
                                            <p:cond delay="0"/>
                                          </p:stCondLst>
                                        </p:cTn>
                                        <p:tgtEl>
                                          <p:spTgt spid="274437"/>
                                        </p:tgtEl>
                                        <p:attrNameLst>
                                          <p:attrName>style.visibility</p:attrName>
                                        </p:attrNameLst>
                                      </p:cBhvr>
                                      <p:to>
                                        <p:strVal val="visible"/>
                                      </p:to>
                                    </p:set>
                                    <p:animEffect transition="in" filter="box(out)">
                                      <p:cBhvr>
                                        <p:cTn id="19" dur="500"/>
                                        <p:tgtEl>
                                          <p:spTgt spid="274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4" grpId="0"/>
      <p:bldP spid="274436" grpId="0"/>
      <p:bldP spid="2744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Text Box 2"/>
          <p:cNvSpPr txBox="1">
            <a:spLocks noChangeArrowheads="1"/>
          </p:cNvSpPr>
          <p:nvPr/>
        </p:nvSpPr>
        <p:spPr bwMode="auto">
          <a:xfrm>
            <a:off x="528638" y="2293938"/>
            <a:ext cx="8001000" cy="140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charset="0"/>
              </a:defRPr>
            </a:lvl1pPr>
            <a:lvl2pPr marL="800100" indent="-342900">
              <a:tabLst>
                <a:tab pos="228600" algn="l"/>
                <a:tab pos="1943100" algn="l"/>
              </a:tabLst>
              <a:defRPr>
                <a:solidFill>
                  <a:schemeClr val="tx1"/>
                </a:solidFill>
                <a:latin typeface="Arial" charset="0"/>
              </a:defRPr>
            </a:lvl2pPr>
            <a:lvl3pPr marL="1257300" indent="-342900">
              <a:tabLst>
                <a:tab pos="228600" algn="l"/>
                <a:tab pos="1943100" algn="l"/>
              </a:tabLst>
              <a:defRPr>
                <a:solidFill>
                  <a:schemeClr val="tx1"/>
                </a:solidFill>
                <a:latin typeface="Arial" charset="0"/>
              </a:defRPr>
            </a:lvl3pPr>
            <a:lvl4pPr marL="1714500" indent="-342900">
              <a:tabLst>
                <a:tab pos="228600" algn="l"/>
                <a:tab pos="1943100" algn="l"/>
              </a:tabLst>
              <a:defRPr>
                <a:solidFill>
                  <a:schemeClr val="tx1"/>
                </a:solidFill>
                <a:latin typeface="Arial" charset="0"/>
              </a:defRPr>
            </a:lvl4pPr>
            <a:lvl5pPr marL="2171700" indent="-342900">
              <a:tabLst>
                <a:tab pos="228600" algn="l"/>
                <a:tab pos="1943100" algn="l"/>
              </a:tabLst>
              <a:defRPr>
                <a:solidFill>
                  <a:schemeClr val="tx1"/>
                </a:solidFill>
                <a:latin typeface="Arial" charset="0"/>
              </a:defRPr>
            </a:lvl5pPr>
            <a:lvl6pPr marL="2628900" indent="-342900" fontAlgn="base">
              <a:spcBef>
                <a:spcPct val="0"/>
              </a:spcBef>
              <a:spcAft>
                <a:spcPct val="0"/>
              </a:spcAft>
              <a:tabLst>
                <a:tab pos="228600" algn="l"/>
                <a:tab pos="1943100" algn="l"/>
              </a:tabLst>
              <a:defRPr>
                <a:solidFill>
                  <a:schemeClr val="tx1"/>
                </a:solidFill>
                <a:latin typeface="Arial" charset="0"/>
              </a:defRPr>
            </a:lvl6pPr>
            <a:lvl7pPr marL="3086100" indent="-342900" fontAlgn="base">
              <a:spcBef>
                <a:spcPct val="0"/>
              </a:spcBef>
              <a:spcAft>
                <a:spcPct val="0"/>
              </a:spcAft>
              <a:tabLst>
                <a:tab pos="228600" algn="l"/>
                <a:tab pos="1943100" algn="l"/>
              </a:tabLst>
              <a:defRPr>
                <a:solidFill>
                  <a:schemeClr val="tx1"/>
                </a:solidFill>
                <a:latin typeface="Arial" charset="0"/>
              </a:defRPr>
            </a:lvl7pPr>
            <a:lvl8pPr marL="3543300" indent="-342900" fontAlgn="base">
              <a:spcBef>
                <a:spcPct val="0"/>
              </a:spcBef>
              <a:spcAft>
                <a:spcPct val="0"/>
              </a:spcAft>
              <a:tabLst>
                <a:tab pos="228600" algn="l"/>
                <a:tab pos="1943100" algn="l"/>
              </a:tabLst>
              <a:defRPr>
                <a:solidFill>
                  <a:schemeClr val="tx1"/>
                </a:solidFill>
                <a:latin typeface="Arial" charset="0"/>
              </a:defRPr>
            </a:lvl8pPr>
            <a:lvl9pPr marL="4000500" indent="-342900"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buClr>
                <a:srgbClr val="009999"/>
              </a:buClr>
              <a:buFontTx/>
              <a:buChar char="•"/>
            </a:pPr>
            <a:r>
              <a:rPr lang="en-US" altLang="en-US" sz="2400">
                <a:solidFill>
                  <a:srgbClr val="000000"/>
                </a:solidFill>
              </a:rPr>
              <a:t>Common acids include hydrochloric acid, sulfuric acid, nitric acid, and phosphoric acid.  Common bases include sodium hydroxide, calcium hydroxide, and ammonia.</a:t>
            </a:r>
          </a:p>
        </p:txBody>
      </p:sp>
      <p:sp>
        <p:nvSpPr>
          <p:cNvPr id="257027" name="Text Box 3"/>
          <p:cNvSpPr txBox="1">
            <a:spLocks noChangeArrowheads="1"/>
          </p:cNvSpPr>
          <p:nvPr/>
        </p:nvSpPr>
        <p:spPr bwMode="auto">
          <a:xfrm>
            <a:off x="822325" y="1552575"/>
            <a:ext cx="30353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charset="0"/>
              </a:defRPr>
            </a:lvl1pPr>
            <a:lvl2pPr>
              <a:tabLst>
                <a:tab pos="228600" algn="l"/>
                <a:tab pos="1943100" algn="l"/>
              </a:tabLst>
              <a:defRPr>
                <a:solidFill>
                  <a:schemeClr val="tx1"/>
                </a:solidFill>
                <a:latin typeface="Arial" charset="0"/>
              </a:defRPr>
            </a:lvl2pPr>
            <a:lvl3pPr>
              <a:tabLst>
                <a:tab pos="228600" algn="l"/>
                <a:tab pos="1943100" algn="l"/>
              </a:tabLst>
              <a:defRPr>
                <a:solidFill>
                  <a:schemeClr val="tx1"/>
                </a:solidFill>
                <a:latin typeface="Arial" charset="0"/>
              </a:defRPr>
            </a:lvl3pPr>
            <a:lvl4pPr>
              <a:tabLst>
                <a:tab pos="228600" algn="l"/>
                <a:tab pos="1943100" algn="l"/>
              </a:tabLst>
              <a:defRPr>
                <a:solidFill>
                  <a:schemeClr val="tx1"/>
                </a:solidFill>
                <a:latin typeface="Arial" charset="0"/>
              </a:defRPr>
            </a:lvl4pPr>
            <a:lvl5pPr>
              <a:tabLst>
                <a:tab pos="228600" algn="l"/>
                <a:tab pos="1943100" algn="l"/>
              </a:tabLst>
              <a:defRPr>
                <a:solidFill>
                  <a:schemeClr val="tx1"/>
                </a:solidFill>
                <a:latin typeface="Arial" charset="0"/>
              </a:defRPr>
            </a:lvl5pPr>
            <a:lvl6pPr fontAlgn="base">
              <a:spcBef>
                <a:spcPct val="0"/>
              </a:spcBef>
              <a:spcAft>
                <a:spcPct val="0"/>
              </a:spcAft>
              <a:tabLst>
                <a:tab pos="228600" algn="l"/>
                <a:tab pos="1943100" algn="l"/>
              </a:tabLst>
              <a:defRPr>
                <a:solidFill>
                  <a:schemeClr val="tx1"/>
                </a:solidFill>
                <a:latin typeface="Arial" charset="0"/>
              </a:defRPr>
            </a:lvl6pPr>
            <a:lvl7pPr fontAlgn="base">
              <a:spcBef>
                <a:spcPct val="0"/>
              </a:spcBef>
              <a:spcAft>
                <a:spcPct val="0"/>
              </a:spcAft>
              <a:tabLst>
                <a:tab pos="228600" algn="l"/>
                <a:tab pos="1943100" algn="l"/>
              </a:tabLst>
              <a:defRPr>
                <a:solidFill>
                  <a:schemeClr val="tx1"/>
                </a:solidFill>
                <a:latin typeface="Arial" charset="0"/>
              </a:defRPr>
            </a:lvl7pPr>
            <a:lvl8pPr fontAlgn="base">
              <a:spcBef>
                <a:spcPct val="0"/>
              </a:spcBef>
              <a:spcAft>
                <a:spcPct val="0"/>
              </a:spcAft>
              <a:tabLst>
                <a:tab pos="228600" algn="l"/>
                <a:tab pos="1943100" algn="l"/>
              </a:tabLst>
              <a:defRPr>
                <a:solidFill>
                  <a:schemeClr val="tx1"/>
                </a:solidFill>
                <a:latin typeface="Arial" charset="0"/>
              </a:defRPr>
            </a:lvl8pPr>
            <a:lvl9pPr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pPr>
            <a:r>
              <a:rPr lang="en-US" altLang="en-US" sz="2800" b="1">
                <a:solidFill>
                  <a:srgbClr val="009999"/>
                </a:solidFill>
              </a:rPr>
              <a:t>Acids and Bases</a:t>
            </a:r>
          </a:p>
        </p:txBody>
      </p:sp>
      <p:sp>
        <p:nvSpPr>
          <p:cNvPr id="257028" name="Text Box 4"/>
          <p:cNvSpPr txBox="1">
            <a:spLocks noChangeArrowheads="1"/>
          </p:cNvSpPr>
          <p:nvPr/>
        </p:nvSpPr>
        <p:spPr bwMode="auto">
          <a:xfrm>
            <a:off x="533400" y="3721100"/>
            <a:ext cx="8001000" cy="140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charset="0"/>
              </a:defRPr>
            </a:lvl1pPr>
            <a:lvl2pPr marL="800100" indent="-342900">
              <a:tabLst>
                <a:tab pos="228600" algn="l"/>
                <a:tab pos="1943100" algn="l"/>
              </a:tabLst>
              <a:defRPr>
                <a:solidFill>
                  <a:schemeClr val="tx1"/>
                </a:solidFill>
                <a:latin typeface="Arial" charset="0"/>
              </a:defRPr>
            </a:lvl2pPr>
            <a:lvl3pPr marL="1257300" indent="-342900">
              <a:tabLst>
                <a:tab pos="228600" algn="l"/>
                <a:tab pos="1943100" algn="l"/>
              </a:tabLst>
              <a:defRPr>
                <a:solidFill>
                  <a:schemeClr val="tx1"/>
                </a:solidFill>
                <a:latin typeface="Arial" charset="0"/>
              </a:defRPr>
            </a:lvl3pPr>
            <a:lvl4pPr marL="1714500" indent="-342900">
              <a:tabLst>
                <a:tab pos="228600" algn="l"/>
                <a:tab pos="1943100" algn="l"/>
              </a:tabLst>
              <a:defRPr>
                <a:solidFill>
                  <a:schemeClr val="tx1"/>
                </a:solidFill>
                <a:latin typeface="Arial" charset="0"/>
              </a:defRPr>
            </a:lvl4pPr>
            <a:lvl5pPr marL="2171700" indent="-342900">
              <a:tabLst>
                <a:tab pos="228600" algn="l"/>
                <a:tab pos="1943100" algn="l"/>
              </a:tabLst>
              <a:defRPr>
                <a:solidFill>
                  <a:schemeClr val="tx1"/>
                </a:solidFill>
                <a:latin typeface="Arial" charset="0"/>
              </a:defRPr>
            </a:lvl5pPr>
            <a:lvl6pPr marL="2628900" indent="-342900" fontAlgn="base">
              <a:spcBef>
                <a:spcPct val="0"/>
              </a:spcBef>
              <a:spcAft>
                <a:spcPct val="0"/>
              </a:spcAft>
              <a:tabLst>
                <a:tab pos="228600" algn="l"/>
                <a:tab pos="1943100" algn="l"/>
              </a:tabLst>
              <a:defRPr>
                <a:solidFill>
                  <a:schemeClr val="tx1"/>
                </a:solidFill>
                <a:latin typeface="Arial" charset="0"/>
              </a:defRPr>
            </a:lvl6pPr>
            <a:lvl7pPr marL="3086100" indent="-342900" fontAlgn="base">
              <a:spcBef>
                <a:spcPct val="0"/>
              </a:spcBef>
              <a:spcAft>
                <a:spcPct val="0"/>
              </a:spcAft>
              <a:tabLst>
                <a:tab pos="228600" algn="l"/>
                <a:tab pos="1943100" algn="l"/>
              </a:tabLst>
              <a:defRPr>
                <a:solidFill>
                  <a:schemeClr val="tx1"/>
                </a:solidFill>
                <a:latin typeface="Arial" charset="0"/>
              </a:defRPr>
            </a:lvl7pPr>
            <a:lvl8pPr marL="3543300" indent="-342900" fontAlgn="base">
              <a:spcBef>
                <a:spcPct val="0"/>
              </a:spcBef>
              <a:spcAft>
                <a:spcPct val="0"/>
              </a:spcAft>
              <a:tabLst>
                <a:tab pos="228600" algn="l"/>
                <a:tab pos="1943100" algn="l"/>
              </a:tabLst>
              <a:defRPr>
                <a:solidFill>
                  <a:schemeClr val="tx1"/>
                </a:solidFill>
                <a:latin typeface="Arial" charset="0"/>
              </a:defRPr>
            </a:lvl8pPr>
            <a:lvl9pPr marL="4000500" indent="-342900"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buClr>
                <a:srgbClr val="009999"/>
              </a:buClr>
              <a:buFontTx/>
              <a:buChar char="•"/>
            </a:pPr>
            <a:r>
              <a:rPr lang="en-US" altLang="en-US" sz="2400">
                <a:solidFill>
                  <a:srgbClr val="000000"/>
                </a:solidFill>
              </a:rPr>
              <a:t>Acidic solutions form when certain polar compounds ionize as they dissolve in water.  Except for ammonia, basic solutions form when certain ionic compounds dissociate upon dissolving in water.</a:t>
            </a:r>
            <a:r>
              <a:rPr lang="en-US" altLang="en-US" sz="2400" b="1">
                <a:solidFill>
                  <a:srgbClr val="000000"/>
                </a:solidFill>
              </a:rPr>
              <a:t> </a:t>
            </a:r>
          </a:p>
        </p:txBody>
      </p:sp>
      <p:sp>
        <p:nvSpPr>
          <p:cNvPr id="257029" name="Rectangle 2"/>
          <p:cNvSpPr>
            <a:spLocks noChangeArrowheads="1"/>
          </p:cNvSpPr>
          <p:nvPr/>
        </p:nvSpPr>
        <p:spPr bwMode="auto">
          <a:xfrm>
            <a:off x="9271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charset="0"/>
              </a:defRPr>
            </a:lvl1pPr>
            <a:lvl2pPr algn="ctr" eaLnBrk="0" hangingPunct="0">
              <a:defRPr sz="3600">
                <a:solidFill>
                  <a:schemeClr val="bg1"/>
                </a:solidFill>
                <a:latin typeface="Arial" charset="0"/>
              </a:defRPr>
            </a:lvl2pPr>
            <a:lvl3pPr algn="ctr" eaLnBrk="0" hangingPunct="0">
              <a:defRPr sz="3600">
                <a:solidFill>
                  <a:schemeClr val="bg1"/>
                </a:solidFill>
                <a:latin typeface="Arial" charset="0"/>
              </a:defRPr>
            </a:lvl3pPr>
            <a:lvl4pPr algn="ctr" eaLnBrk="0" hangingPunct="0">
              <a:defRPr sz="3600">
                <a:solidFill>
                  <a:schemeClr val="bg1"/>
                </a:solidFill>
                <a:latin typeface="Arial" charset="0"/>
              </a:defRPr>
            </a:lvl4pPr>
            <a:lvl5pPr algn="ctr" eaLnBrk="0" hangingPunct="0">
              <a:defRPr sz="3600">
                <a:solidFill>
                  <a:schemeClr val="bg1"/>
                </a:solidFill>
                <a:latin typeface="Arial" charset="0"/>
              </a:defRPr>
            </a:lvl5pPr>
            <a:lvl6pPr marL="457200" algn="ctr" eaLnBrk="0" fontAlgn="base" hangingPunct="0">
              <a:spcBef>
                <a:spcPct val="0"/>
              </a:spcBef>
              <a:spcAft>
                <a:spcPct val="0"/>
              </a:spcAft>
              <a:defRPr sz="3600">
                <a:solidFill>
                  <a:schemeClr val="bg1"/>
                </a:solidFill>
                <a:latin typeface="Arial" charset="0"/>
              </a:defRPr>
            </a:lvl6pPr>
            <a:lvl7pPr marL="914400" algn="ctr" eaLnBrk="0" fontAlgn="base" hangingPunct="0">
              <a:spcBef>
                <a:spcPct val="0"/>
              </a:spcBef>
              <a:spcAft>
                <a:spcPct val="0"/>
              </a:spcAft>
              <a:defRPr sz="3600">
                <a:solidFill>
                  <a:schemeClr val="bg1"/>
                </a:solidFill>
                <a:latin typeface="Arial" charset="0"/>
              </a:defRPr>
            </a:lvl7pPr>
            <a:lvl8pPr marL="1371600" algn="ctr" eaLnBrk="0" fontAlgn="base" hangingPunct="0">
              <a:spcBef>
                <a:spcPct val="0"/>
              </a:spcBef>
              <a:spcAft>
                <a:spcPct val="0"/>
              </a:spcAft>
              <a:defRPr sz="3600">
                <a:solidFill>
                  <a:schemeClr val="bg1"/>
                </a:solidFill>
                <a:latin typeface="Arial" charset="0"/>
              </a:defRPr>
            </a:lvl8pPr>
            <a:lvl9pPr marL="1828800" algn="ctr" eaLnBrk="0" fontAlgn="base" hangingPunct="0">
              <a:spcBef>
                <a:spcPct val="0"/>
              </a:spcBef>
              <a:spcAft>
                <a:spcPct val="0"/>
              </a:spcAft>
              <a:defRPr sz="3600">
                <a:solidFill>
                  <a:schemeClr val="bg1"/>
                </a:solidFill>
                <a:latin typeface="Arial" charset="0"/>
              </a:defRPr>
            </a:lvl9pPr>
          </a:lstStyle>
          <a:p>
            <a:pPr fontAlgn="base">
              <a:spcBef>
                <a:spcPct val="0"/>
              </a:spcBef>
              <a:spcAft>
                <a:spcPct val="0"/>
              </a:spcAft>
            </a:pPr>
            <a:r>
              <a:rPr lang="en-US" altLang="en-US" b="1">
                <a:solidFill>
                  <a:srgbClr val="FFFFFF"/>
                </a:solidFill>
              </a:rPr>
              <a:t>Reviewing Main Ideas</a:t>
            </a:r>
          </a:p>
        </p:txBody>
      </p:sp>
    </p:spTree>
    <p:extLst>
      <p:ext uri="{BB962C8B-B14F-4D97-AF65-F5344CB8AC3E}">
        <p14:creationId xmlns:p14="http://schemas.microsoft.com/office/powerpoint/2010/main" val="5160003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57026"/>
                                        </p:tgtEl>
                                        <p:attrNameLst>
                                          <p:attrName>style.visibility</p:attrName>
                                        </p:attrNameLst>
                                      </p:cBhvr>
                                      <p:to>
                                        <p:strVal val="visible"/>
                                      </p:to>
                                    </p:set>
                                    <p:animEffect transition="in" filter="box(out)">
                                      <p:cBhvr>
                                        <p:cTn id="7" dur="500"/>
                                        <p:tgtEl>
                                          <p:spTgt spid="2570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57028"/>
                                        </p:tgtEl>
                                        <p:attrNameLst>
                                          <p:attrName>style.visibility</p:attrName>
                                        </p:attrNameLst>
                                      </p:cBhvr>
                                      <p:to>
                                        <p:strVal val="visible"/>
                                      </p:to>
                                    </p:set>
                                    <p:animEffect transition="in" filter="box(out)">
                                      <p:cBhvr>
                                        <p:cTn id="12" dur="500"/>
                                        <p:tgtEl>
                                          <p:spTgt spid="257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6" grpId="0"/>
      <p:bldP spid="25702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Text Box 2"/>
          <p:cNvSpPr txBox="1">
            <a:spLocks noChangeArrowheads="1"/>
          </p:cNvSpPr>
          <p:nvPr/>
        </p:nvSpPr>
        <p:spPr bwMode="auto">
          <a:xfrm>
            <a:off x="533400" y="1582738"/>
            <a:ext cx="1285875"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charset="0"/>
              </a:defRPr>
            </a:lvl1pPr>
            <a:lvl2pPr>
              <a:tabLst>
                <a:tab pos="228600" algn="l"/>
                <a:tab pos="1943100" algn="l"/>
              </a:tabLst>
              <a:defRPr>
                <a:solidFill>
                  <a:schemeClr val="tx1"/>
                </a:solidFill>
                <a:latin typeface="Arial" charset="0"/>
              </a:defRPr>
            </a:lvl2pPr>
            <a:lvl3pPr>
              <a:tabLst>
                <a:tab pos="228600" algn="l"/>
                <a:tab pos="1943100" algn="l"/>
              </a:tabLst>
              <a:defRPr>
                <a:solidFill>
                  <a:schemeClr val="tx1"/>
                </a:solidFill>
                <a:latin typeface="Arial" charset="0"/>
              </a:defRPr>
            </a:lvl3pPr>
            <a:lvl4pPr>
              <a:tabLst>
                <a:tab pos="228600" algn="l"/>
                <a:tab pos="1943100" algn="l"/>
              </a:tabLst>
              <a:defRPr>
                <a:solidFill>
                  <a:schemeClr val="tx1"/>
                </a:solidFill>
                <a:latin typeface="Arial" charset="0"/>
              </a:defRPr>
            </a:lvl4pPr>
            <a:lvl5pPr>
              <a:tabLst>
                <a:tab pos="228600" algn="l"/>
                <a:tab pos="1943100" algn="l"/>
              </a:tabLst>
              <a:defRPr>
                <a:solidFill>
                  <a:schemeClr val="tx1"/>
                </a:solidFill>
                <a:latin typeface="Arial" charset="0"/>
              </a:defRPr>
            </a:lvl5pPr>
            <a:lvl6pPr fontAlgn="base">
              <a:spcBef>
                <a:spcPct val="0"/>
              </a:spcBef>
              <a:spcAft>
                <a:spcPct val="0"/>
              </a:spcAft>
              <a:tabLst>
                <a:tab pos="228600" algn="l"/>
                <a:tab pos="1943100" algn="l"/>
              </a:tabLst>
              <a:defRPr>
                <a:solidFill>
                  <a:schemeClr val="tx1"/>
                </a:solidFill>
                <a:latin typeface="Arial" charset="0"/>
              </a:defRPr>
            </a:lvl6pPr>
            <a:lvl7pPr fontAlgn="base">
              <a:spcBef>
                <a:spcPct val="0"/>
              </a:spcBef>
              <a:spcAft>
                <a:spcPct val="0"/>
              </a:spcAft>
              <a:tabLst>
                <a:tab pos="228600" algn="l"/>
                <a:tab pos="1943100" algn="l"/>
              </a:tabLst>
              <a:defRPr>
                <a:solidFill>
                  <a:schemeClr val="tx1"/>
                </a:solidFill>
                <a:latin typeface="Arial" charset="0"/>
              </a:defRPr>
            </a:lvl7pPr>
            <a:lvl8pPr fontAlgn="base">
              <a:spcBef>
                <a:spcPct val="0"/>
              </a:spcBef>
              <a:spcAft>
                <a:spcPct val="0"/>
              </a:spcAft>
              <a:tabLst>
                <a:tab pos="228600" algn="l"/>
                <a:tab pos="1943100" algn="l"/>
              </a:tabLst>
              <a:defRPr>
                <a:solidFill>
                  <a:schemeClr val="tx1"/>
                </a:solidFill>
                <a:latin typeface="Arial" charset="0"/>
              </a:defRPr>
            </a:lvl8pPr>
            <a:lvl9pPr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pPr>
            <a:r>
              <a:rPr lang="en-US" altLang="en-US" sz="2400" b="1">
                <a:solidFill>
                  <a:srgbClr val="ECCA22"/>
                </a:solidFill>
              </a:rPr>
              <a:t>Answer</a:t>
            </a:r>
          </a:p>
        </p:txBody>
      </p:sp>
      <p:sp>
        <p:nvSpPr>
          <p:cNvPr id="275459" name="Text Box 3"/>
          <p:cNvSpPr txBox="1">
            <a:spLocks noChangeArrowheads="1"/>
          </p:cNvSpPr>
          <p:nvPr/>
        </p:nvSpPr>
        <p:spPr bwMode="auto">
          <a:xfrm>
            <a:off x="431800" y="373063"/>
            <a:ext cx="184150"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fontAlgn="base">
              <a:spcBef>
                <a:spcPct val="0"/>
              </a:spcBef>
              <a:spcAft>
                <a:spcPct val="0"/>
              </a:spcAft>
            </a:pPr>
            <a:endParaRPr lang="en-US" altLang="en-US" sz="3200">
              <a:solidFill>
                <a:srgbClr val="000000"/>
              </a:solidFill>
            </a:endParaRPr>
          </a:p>
        </p:txBody>
      </p:sp>
      <p:sp>
        <p:nvSpPr>
          <p:cNvPr id="275460" name="Text Box 4"/>
          <p:cNvSpPr txBox="1">
            <a:spLocks noChangeArrowheads="1"/>
          </p:cNvSpPr>
          <p:nvPr/>
        </p:nvSpPr>
        <p:spPr bwMode="auto">
          <a:xfrm>
            <a:off x="533400" y="1981200"/>
            <a:ext cx="77120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The answer is C. An acid and a base react to form a salt and water, and in this case, carbon dioxide gas.</a:t>
            </a:r>
          </a:p>
        </p:txBody>
      </p:sp>
      <p:sp>
        <p:nvSpPr>
          <p:cNvPr id="275461"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charset="0"/>
              </a:defRPr>
            </a:lvl1pPr>
            <a:lvl2pPr algn="ctr" eaLnBrk="0" hangingPunct="0">
              <a:defRPr sz="3600">
                <a:solidFill>
                  <a:schemeClr val="bg1"/>
                </a:solidFill>
                <a:latin typeface="Arial" charset="0"/>
              </a:defRPr>
            </a:lvl2pPr>
            <a:lvl3pPr algn="ctr" eaLnBrk="0" hangingPunct="0">
              <a:defRPr sz="3600">
                <a:solidFill>
                  <a:schemeClr val="bg1"/>
                </a:solidFill>
                <a:latin typeface="Arial" charset="0"/>
              </a:defRPr>
            </a:lvl3pPr>
            <a:lvl4pPr algn="ctr" eaLnBrk="0" hangingPunct="0">
              <a:defRPr sz="3600">
                <a:solidFill>
                  <a:schemeClr val="bg1"/>
                </a:solidFill>
                <a:latin typeface="Arial" charset="0"/>
              </a:defRPr>
            </a:lvl4pPr>
            <a:lvl5pPr algn="ctr" eaLnBrk="0" hangingPunct="0">
              <a:defRPr sz="3600">
                <a:solidFill>
                  <a:schemeClr val="bg1"/>
                </a:solidFill>
                <a:latin typeface="Arial" charset="0"/>
              </a:defRPr>
            </a:lvl5pPr>
            <a:lvl6pPr marL="457200" algn="ctr" eaLnBrk="0" fontAlgn="base" hangingPunct="0">
              <a:spcBef>
                <a:spcPct val="0"/>
              </a:spcBef>
              <a:spcAft>
                <a:spcPct val="0"/>
              </a:spcAft>
              <a:defRPr sz="3600">
                <a:solidFill>
                  <a:schemeClr val="bg1"/>
                </a:solidFill>
                <a:latin typeface="Arial" charset="0"/>
              </a:defRPr>
            </a:lvl6pPr>
            <a:lvl7pPr marL="914400" algn="ctr" eaLnBrk="0" fontAlgn="base" hangingPunct="0">
              <a:spcBef>
                <a:spcPct val="0"/>
              </a:spcBef>
              <a:spcAft>
                <a:spcPct val="0"/>
              </a:spcAft>
              <a:defRPr sz="3600">
                <a:solidFill>
                  <a:schemeClr val="bg1"/>
                </a:solidFill>
                <a:latin typeface="Arial" charset="0"/>
              </a:defRPr>
            </a:lvl7pPr>
            <a:lvl8pPr marL="1371600" algn="ctr" eaLnBrk="0" fontAlgn="base" hangingPunct="0">
              <a:spcBef>
                <a:spcPct val="0"/>
              </a:spcBef>
              <a:spcAft>
                <a:spcPct val="0"/>
              </a:spcAft>
              <a:defRPr sz="3600">
                <a:solidFill>
                  <a:schemeClr val="bg1"/>
                </a:solidFill>
                <a:latin typeface="Arial" charset="0"/>
              </a:defRPr>
            </a:lvl8pPr>
            <a:lvl9pPr marL="1828800" algn="ctr" eaLnBrk="0" fontAlgn="base" hangingPunct="0">
              <a:spcBef>
                <a:spcPct val="0"/>
              </a:spcBef>
              <a:spcAft>
                <a:spcPct val="0"/>
              </a:spcAft>
              <a:defRPr sz="3600">
                <a:solidFill>
                  <a:schemeClr val="bg1"/>
                </a:solidFill>
                <a:latin typeface="Arial" charset="0"/>
              </a:defRPr>
            </a:lvl9pPr>
          </a:lstStyle>
          <a:p>
            <a:pPr fontAlgn="base">
              <a:spcBef>
                <a:spcPct val="0"/>
              </a:spcBef>
              <a:spcAft>
                <a:spcPct val="0"/>
              </a:spcAft>
            </a:pPr>
            <a:r>
              <a:rPr lang="en-US" altLang="en-US" b="1">
                <a:solidFill>
                  <a:srgbClr val="FFFFFF"/>
                </a:solidFill>
              </a:rPr>
              <a:t>Standardized Test Practice</a:t>
            </a:r>
          </a:p>
        </p:txBody>
      </p:sp>
    </p:spTree>
    <p:extLst>
      <p:ext uri="{BB962C8B-B14F-4D97-AF65-F5344CB8AC3E}">
        <p14:creationId xmlns:p14="http://schemas.microsoft.com/office/powerpoint/2010/main" val="19750938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75458"/>
                                        </p:tgtEl>
                                        <p:attrNameLst>
                                          <p:attrName>style.visibility</p:attrName>
                                        </p:attrNameLst>
                                      </p:cBhvr>
                                      <p:to>
                                        <p:strVal val="visible"/>
                                      </p:to>
                                    </p:set>
                                    <p:animEffect transition="in" filter="box(out)">
                                      <p:cBhvr>
                                        <p:cTn id="7" dur="500"/>
                                        <p:tgtEl>
                                          <p:spTgt spid="275458"/>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75460"/>
                                        </p:tgtEl>
                                        <p:attrNameLst>
                                          <p:attrName>style.visibility</p:attrName>
                                        </p:attrNameLst>
                                      </p:cBhvr>
                                      <p:to>
                                        <p:strVal val="visible"/>
                                      </p:to>
                                    </p:set>
                                    <p:animEffect transition="in" filter="box(out)">
                                      <p:cBhvr>
                                        <p:cTn id="11" dur="500"/>
                                        <p:tgtEl>
                                          <p:spTgt spid="275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58" grpId="0"/>
      <p:bldP spid="27546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Text Box 2"/>
          <p:cNvSpPr txBox="1">
            <a:spLocks noChangeArrowheads="1"/>
          </p:cNvSpPr>
          <p:nvPr/>
        </p:nvSpPr>
        <p:spPr bwMode="auto">
          <a:xfrm>
            <a:off x="533400" y="1430338"/>
            <a:ext cx="1757363"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charset="0"/>
              </a:defRPr>
            </a:lvl1pPr>
            <a:lvl2pPr>
              <a:tabLst>
                <a:tab pos="228600" algn="l"/>
                <a:tab pos="1943100" algn="l"/>
              </a:tabLst>
              <a:defRPr>
                <a:solidFill>
                  <a:schemeClr val="tx1"/>
                </a:solidFill>
                <a:latin typeface="Arial" charset="0"/>
              </a:defRPr>
            </a:lvl2pPr>
            <a:lvl3pPr>
              <a:tabLst>
                <a:tab pos="228600" algn="l"/>
                <a:tab pos="1943100" algn="l"/>
              </a:tabLst>
              <a:defRPr>
                <a:solidFill>
                  <a:schemeClr val="tx1"/>
                </a:solidFill>
                <a:latin typeface="Arial" charset="0"/>
              </a:defRPr>
            </a:lvl3pPr>
            <a:lvl4pPr>
              <a:tabLst>
                <a:tab pos="228600" algn="l"/>
                <a:tab pos="1943100" algn="l"/>
              </a:tabLst>
              <a:defRPr>
                <a:solidFill>
                  <a:schemeClr val="tx1"/>
                </a:solidFill>
                <a:latin typeface="Arial" charset="0"/>
              </a:defRPr>
            </a:lvl4pPr>
            <a:lvl5pPr>
              <a:tabLst>
                <a:tab pos="228600" algn="l"/>
                <a:tab pos="1943100" algn="l"/>
              </a:tabLst>
              <a:defRPr>
                <a:solidFill>
                  <a:schemeClr val="tx1"/>
                </a:solidFill>
                <a:latin typeface="Arial" charset="0"/>
              </a:defRPr>
            </a:lvl5pPr>
            <a:lvl6pPr fontAlgn="base">
              <a:spcBef>
                <a:spcPct val="0"/>
              </a:spcBef>
              <a:spcAft>
                <a:spcPct val="0"/>
              </a:spcAft>
              <a:tabLst>
                <a:tab pos="228600" algn="l"/>
                <a:tab pos="1943100" algn="l"/>
              </a:tabLst>
              <a:defRPr>
                <a:solidFill>
                  <a:schemeClr val="tx1"/>
                </a:solidFill>
                <a:latin typeface="Arial" charset="0"/>
              </a:defRPr>
            </a:lvl6pPr>
            <a:lvl7pPr fontAlgn="base">
              <a:spcBef>
                <a:spcPct val="0"/>
              </a:spcBef>
              <a:spcAft>
                <a:spcPct val="0"/>
              </a:spcAft>
              <a:tabLst>
                <a:tab pos="228600" algn="l"/>
                <a:tab pos="1943100" algn="l"/>
              </a:tabLst>
              <a:defRPr>
                <a:solidFill>
                  <a:schemeClr val="tx1"/>
                </a:solidFill>
                <a:latin typeface="Arial" charset="0"/>
              </a:defRPr>
            </a:lvl7pPr>
            <a:lvl8pPr fontAlgn="base">
              <a:spcBef>
                <a:spcPct val="0"/>
              </a:spcBef>
              <a:spcAft>
                <a:spcPct val="0"/>
              </a:spcAft>
              <a:tabLst>
                <a:tab pos="228600" algn="l"/>
                <a:tab pos="1943100" algn="l"/>
              </a:tabLst>
              <a:defRPr>
                <a:solidFill>
                  <a:schemeClr val="tx1"/>
                </a:solidFill>
                <a:latin typeface="Arial" charset="0"/>
              </a:defRPr>
            </a:lvl8pPr>
            <a:lvl9pPr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pPr>
            <a:r>
              <a:rPr lang="en-US" altLang="en-US" sz="2400" b="1">
                <a:solidFill>
                  <a:srgbClr val="ECCA22"/>
                </a:solidFill>
              </a:rPr>
              <a:t>Question 5</a:t>
            </a:r>
          </a:p>
        </p:txBody>
      </p:sp>
      <p:sp>
        <p:nvSpPr>
          <p:cNvPr id="276483" name="Text Box 3"/>
          <p:cNvSpPr txBox="1">
            <a:spLocks noChangeArrowheads="1"/>
          </p:cNvSpPr>
          <p:nvPr/>
        </p:nvSpPr>
        <p:spPr bwMode="auto">
          <a:xfrm>
            <a:off x="431800" y="373063"/>
            <a:ext cx="184150"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fontAlgn="base">
              <a:spcBef>
                <a:spcPct val="0"/>
              </a:spcBef>
              <a:spcAft>
                <a:spcPct val="0"/>
              </a:spcAft>
            </a:pPr>
            <a:endParaRPr lang="en-US" altLang="en-US" sz="3200">
              <a:solidFill>
                <a:srgbClr val="000000"/>
              </a:solidFill>
            </a:endParaRPr>
          </a:p>
        </p:txBody>
      </p:sp>
      <p:sp>
        <p:nvSpPr>
          <p:cNvPr id="276484" name="Text Box 4"/>
          <p:cNvSpPr txBox="1">
            <a:spLocks noChangeArrowheads="1"/>
          </p:cNvSpPr>
          <p:nvPr/>
        </p:nvSpPr>
        <p:spPr bwMode="auto">
          <a:xfrm>
            <a:off x="533400" y="1981200"/>
            <a:ext cx="77120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Yogurt, butter milk, citrus fruits, and your stomach all contain _____.</a:t>
            </a:r>
          </a:p>
        </p:txBody>
      </p:sp>
      <p:sp>
        <p:nvSpPr>
          <p:cNvPr id="276485" name="Text Box 5"/>
          <p:cNvSpPr txBox="1">
            <a:spLocks noChangeArrowheads="1"/>
          </p:cNvSpPr>
          <p:nvPr/>
        </p:nvSpPr>
        <p:spPr bwMode="auto">
          <a:xfrm>
            <a:off x="990600" y="3276600"/>
            <a:ext cx="32766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A. bases </a:t>
            </a:r>
          </a:p>
          <a:p>
            <a:pPr fontAlgn="base">
              <a:spcBef>
                <a:spcPct val="0"/>
              </a:spcBef>
              <a:spcAft>
                <a:spcPct val="0"/>
              </a:spcAft>
            </a:pPr>
            <a:r>
              <a:rPr lang="en-US" altLang="en-US" sz="2400">
                <a:solidFill>
                  <a:srgbClr val="000000"/>
                </a:solidFill>
              </a:rPr>
              <a:t>B. salts</a:t>
            </a:r>
          </a:p>
          <a:p>
            <a:pPr fontAlgn="base">
              <a:spcBef>
                <a:spcPct val="0"/>
              </a:spcBef>
              <a:spcAft>
                <a:spcPct val="0"/>
              </a:spcAft>
            </a:pPr>
            <a:r>
              <a:rPr lang="en-US" altLang="en-US" sz="2400">
                <a:solidFill>
                  <a:srgbClr val="000000"/>
                </a:solidFill>
              </a:rPr>
              <a:t>C. soaps</a:t>
            </a:r>
          </a:p>
          <a:p>
            <a:pPr fontAlgn="base">
              <a:spcBef>
                <a:spcPct val="0"/>
              </a:spcBef>
              <a:spcAft>
                <a:spcPct val="0"/>
              </a:spcAft>
            </a:pPr>
            <a:r>
              <a:rPr lang="en-US" altLang="en-US" sz="2400">
                <a:solidFill>
                  <a:srgbClr val="000000"/>
                </a:solidFill>
              </a:rPr>
              <a:t>D. acids</a:t>
            </a:r>
          </a:p>
        </p:txBody>
      </p:sp>
      <p:sp>
        <p:nvSpPr>
          <p:cNvPr id="276486"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charset="0"/>
              </a:defRPr>
            </a:lvl1pPr>
            <a:lvl2pPr algn="ctr" eaLnBrk="0" hangingPunct="0">
              <a:defRPr sz="3600">
                <a:solidFill>
                  <a:schemeClr val="bg1"/>
                </a:solidFill>
                <a:latin typeface="Arial" charset="0"/>
              </a:defRPr>
            </a:lvl2pPr>
            <a:lvl3pPr algn="ctr" eaLnBrk="0" hangingPunct="0">
              <a:defRPr sz="3600">
                <a:solidFill>
                  <a:schemeClr val="bg1"/>
                </a:solidFill>
                <a:latin typeface="Arial" charset="0"/>
              </a:defRPr>
            </a:lvl3pPr>
            <a:lvl4pPr algn="ctr" eaLnBrk="0" hangingPunct="0">
              <a:defRPr sz="3600">
                <a:solidFill>
                  <a:schemeClr val="bg1"/>
                </a:solidFill>
                <a:latin typeface="Arial" charset="0"/>
              </a:defRPr>
            </a:lvl4pPr>
            <a:lvl5pPr algn="ctr" eaLnBrk="0" hangingPunct="0">
              <a:defRPr sz="3600">
                <a:solidFill>
                  <a:schemeClr val="bg1"/>
                </a:solidFill>
                <a:latin typeface="Arial" charset="0"/>
              </a:defRPr>
            </a:lvl5pPr>
            <a:lvl6pPr marL="457200" algn="ctr" eaLnBrk="0" fontAlgn="base" hangingPunct="0">
              <a:spcBef>
                <a:spcPct val="0"/>
              </a:spcBef>
              <a:spcAft>
                <a:spcPct val="0"/>
              </a:spcAft>
              <a:defRPr sz="3600">
                <a:solidFill>
                  <a:schemeClr val="bg1"/>
                </a:solidFill>
                <a:latin typeface="Arial" charset="0"/>
              </a:defRPr>
            </a:lvl6pPr>
            <a:lvl7pPr marL="914400" algn="ctr" eaLnBrk="0" fontAlgn="base" hangingPunct="0">
              <a:spcBef>
                <a:spcPct val="0"/>
              </a:spcBef>
              <a:spcAft>
                <a:spcPct val="0"/>
              </a:spcAft>
              <a:defRPr sz="3600">
                <a:solidFill>
                  <a:schemeClr val="bg1"/>
                </a:solidFill>
                <a:latin typeface="Arial" charset="0"/>
              </a:defRPr>
            </a:lvl7pPr>
            <a:lvl8pPr marL="1371600" algn="ctr" eaLnBrk="0" fontAlgn="base" hangingPunct="0">
              <a:spcBef>
                <a:spcPct val="0"/>
              </a:spcBef>
              <a:spcAft>
                <a:spcPct val="0"/>
              </a:spcAft>
              <a:defRPr sz="3600">
                <a:solidFill>
                  <a:schemeClr val="bg1"/>
                </a:solidFill>
                <a:latin typeface="Arial" charset="0"/>
              </a:defRPr>
            </a:lvl8pPr>
            <a:lvl9pPr marL="1828800" algn="ctr" eaLnBrk="0" fontAlgn="base" hangingPunct="0">
              <a:spcBef>
                <a:spcPct val="0"/>
              </a:spcBef>
              <a:spcAft>
                <a:spcPct val="0"/>
              </a:spcAft>
              <a:defRPr sz="3600">
                <a:solidFill>
                  <a:schemeClr val="bg1"/>
                </a:solidFill>
                <a:latin typeface="Arial" charset="0"/>
              </a:defRPr>
            </a:lvl9pPr>
          </a:lstStyle>
          <a:p>
            <a:pPr fontAlgn="base">
              <a:spcBef>
                <a:spcPct val="0"/>
              </a:spcBef>
              <a:spcAft>
                <a:spcPct val="0"/>
              </a:spcAft>
            </a:pPr>
            <a:r>
              <a:rPr lang="en-US" altLang="en-US" b="1">
                <a:solidFill>
                  <a:srgbClr val="FFFFFF"/>
                </a:solidFill>
              </a:rPr>
              <a:t>Standardized Test Practice</a:t>
            </a:r>
          </a:p>
        </p:txBody>
      </p:sp>
    </p:spTree>
    <p:extLst>
      <p:ext uri="{BB962C8B-B14F-4D97-AF65-F5344CB8AC3E}">
        <p14:creationId xmlns:p14="http://schemas.microsoft.com/office/powerpoint/2010/main" val="6062326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76482"/>
                                        </p:tgtEl>
                                        <p:attrNameLst>
                                          <p:attrName>style.visibility</p:attrName>
                                        </p:attrNameLst>
                                      </p:cBhvr>
                                      <p:to>
                                        <p:strVal val="visible"/>
                                      </p:to>
                                    </p:set>
                                    <p:animEffect transition="in" filter="box(out)">
                                      <p:cBhvr>
                                        <p:cTn id="7" dur="500"/>
                                        <p:tgtEl>
                                          <p:spTgt spid="276482"/>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76484"/>
                                        </p:tgtEl>
                                        <p:attrNameLst>
                                          <p:attrName>style.visibility</p:attrName>
                                        </p:attrNameLst>
                                      </p:cBhvr>
                                      <p:to>
                                        <p:strVal val="visible"/>
                                      </p:to>
                                    </p:set>
                                    <p:animEffect transition="in" filter="box(out)">
                                      <p:cBhvr>
                                        <p:cTn id="11" dur="500"/>
                                        <p:tgtEl>
                                          <p:spTgt spid="276484"/>
                                        </p:tgtEl>
                                      </p:cBhvr>
                                    </p:animEffect>
                                  </p:childTnLst>
                                </p:cTn>
                              </p:par>
                              <p:par>
                                <p:cTn id="12" presetID="4" presetClass="entr" presetSubtype="32" fill="hold" grpId="0" nodeType="withEffect">
                                  <p:stCondLst>
                                    <p:cond delay="0"/>
                                  </p:stCondLst>
                                  <p:childTnLst>
                                    <p:set>
                                      <p:cBhvr>
                                        <p:cTn id="13" dur="1" fill="hold">
                                          <p:stCondLst>
                                            <p:cond delay="0"/>
                                          </p:stCondLst>
                                        </p:cTn>
                                        <p:tgtEl>
                                          <p:spTgt spid="276485"/>
                                        </p:tgtEl>
                                        <p:attrNameLst>
                                          <p:attrName>style.visibility</p:attrName>
                                        </p:attrNameLst>
                                      </p:cBhvr>
                                      <p:to>
                                        <p:strVal val="visible"/>
                                      </p:to>
                                    </p:set>
                                    <p:animEffect transition="in" filter="box(out)">
                                      <p:cBhvr>
                                        <p:cTn id="14" dur="500"/>
                                        <p:tgtEl>
                                          <p:spTgt spid="276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82" grpId="0"/>
      <p:bldP spid="276484" grpId="0"/>
      <p:bldP spid="27648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Text Box 2"/>
          <p:cNvSpPr txBox="1">
            <a:spLocks noChangeArrowheads="1"/>
          </p:cNvSpPr>
          <p:nvPr/>
        </p:nvSpPr>
        <p:spPr bwMode="auto">
          <a:xfrm>
            <a:off x="533400" y="1582738"/>
            <a:ext cx="1285875"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charset="0"/>
              </a:defRPr>
            </a:lvl1pPr>
            <a:lvl2pPr>
              <a:tabLst>
                <a:tab pos="228600" algn="l"/>
                <a:tab pos="1943100" algn="l"/>
              </a:tabLst>
              <a:defRPr>
                <a:solidFill>
                  <a:schemeClr val="tx1"/>
                </a:solidFill>
                <a:latin typeface="Arial" charset="0"/>
              </a:defRPr>
            </a:lvl2pPr>
            <a:lvl3pPr>
              <a:tabLst>
                <a:tab pos="228600" algn="l"/>
                <a:tab pos="1943100" algn="l"/>
              </a:tabLst>
              <a:defRPr>
                <a:solidFill>
                  <a:schemeClr val="tx1"/>
                </a:solidFill>
                <a:latin typeface="Arial" charset="0"/>
              </a:defRPr>
            </a:lvl3pPr>
            <a:lvl4pPr>
              <a:tabLst>
                <a:tab pos="228600" algn="l"/>
                <a:tab pos="1943100" algn="l"/>
              </a:tabLst>
              <a:defRPr>
                <a:solidFill>
                  <a:schemeClr val="tx1"/>
                </a:solidFill>
                <a:latin typeface="Arial" charset="0"/>
              </a:defRPr>
            </a:lvl4pPr>
            <a:lvl5pPr>
              <a:tabLst>
                <a:tab pos="228600" algn="l"/>
                <a:tab pos="1943100" algn="l"/>
              </a:tabLst>
              <a:defRPr>
                <a:solidFill>
                  <a:schemeClr val="tx1"/>
                </a:solidFill>
                <a:latin typeface="Arial" charset="0"/>
              </a:defRPr>
            </a:lvl5pPr>
            <a:lvl6pPr fontAlgn="base">
              <a:spcBef>
                <a:spcPct val="0"/>
              </a:spcBef>
              <a:spcAft>
                <a:spcPct val="0"/>
              </a:spcAft>
              <a:tabLst>
                <a:tab pos="228600" algn="l"/>
                <a:tab pos="1943100" algn="l"/>
              </a:tabLst>
              <a:defRPr>
                <a:solidFill>
                  <a:schemeClr val="tx1"/>
                </a:solidFill>
                <a:latin typeface="Arial" charset="0"/>
              </a:defRPr>
            </a:lvl6pPr>
            <a:lvl7pPr fontAlgn="base">
              <a:spcBef>
                <a:spcPct val="0"/>
              </a:spcBef>
              <a:spcAft>
                <a:spcPct val="0"/>
              </a:spcAft>
              <a:tabLst>
                <a:tab pos="228600" algn="l"/>
                <a:tab pos="1943100" algn="l"/>
              </a:tabLst>
              <a:defRPr>
                <a:solidFill>
                  <a:schemeClr val="tx1"/>
                </a:solidFill>
                <a:latin typeface="Arial" charset="0"/>
              </a:defRPr>
            </a:lvl7pPr>
            <a:lvl8pPr fontAlgn="base">
              <a:spcBef>
                <a:spcPct val="0"/>
              </a:spcBef>
              <a:spcAft>
                <a:spcPct val="0"/>
              </a:spcAft>
              <a:tabLst>
                <a:tab pos="228600" algn="l"/>
                <a:tab pos="1943100" algn="l"/>
              </a:tabLst>
              <a:defRPr>
                <a:solidFill>
                  <a:schemeClr val="tx1"/>
                </a:solidFill>
                <a:latin typeface="Arial" charset="0"/>
              </a:defRPr>
            </a:lvl8pPr>
            <a:lvl9pPr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pPr>
            <a:r>
              <a:rPr lang="en-US" altLang="en-US" sz="2400" b="1">
                <a:solidFill>
                  <a:srgbClr val="ECCA22"/>
                </a:solidFill>
              </a:rPr>
              <a:t>Answer</a:t>
            </a:r>
          </a:p>
        </p:txBody>
      </p:sp>
      <p:sp>
        <p:nvSpPr>
          <p:cNvPr id="277507" name="Text Box 3"/>
          <p:cNvSpPr txBox="1">
            <a:spLocks noChangeArrowheads="1"/>
          </p:cNvSpPr>
          <p:nvPr/>
        </p:nvSpPr>
        <p:spPr bwMode="auto">
          <a:xfrm>
            <a:off x="431800" y="373063"/>
            <a:ext cx="184150"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fontAlgn="base">
              <a:spcBef>
                <a:spcPct val="0"/>
              </a:spcBef>
              <a:spcAft>
                <a:spcPct val="0"/>
              </a:spcAft>
            </a:pPr>
            <a:endParaRPr lang="en-US" altLang="en-US" sz="3200">
              <a:solidFill>
                <a:srgbClr val="000000"/>
              </a:solidFill>
            </a:endParaRPr>
          </a:p>
        </p:txBody>
      </p:sp>
      <p:sp>
        <p:nvSpPr>
          <p:cNvPr id="277508" name="Text Box 4"/>
          <p:cNvSpPr txBox="1">
            <a:spLocks noChangeArrowheads="1"/>
          </p:cNvSpPr>
          <p:nvPr/>
        </p:nvSpPr>
        <p:spPr bwMode="auto">
          <a:xfrm>
            <a:off x="533400" y="1981200"/>
            <a:ext cx="77120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The answer is D.  Citric acid is found in fruit, lactic acid is found in butter milk and yogurt, and hydrochloric acid digests food in your stomach.</a:t>
            </a:r>
          </a:p>
        </p:txBody>
      </p:sp>
      <p:sp>
        <p:nvSpPr>
          <p:cNvPr id="277509"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charset="0"/>
              </a:defRPr>
            </a:lvl1pPr>
            <a:lvl2pPr algn="ctr" eaLnBrk="0" hangingPunct="0">
              <a:defRPr sz="3600">
                <a:solidFill>
                  <a:schemeClr val="bg1"/>
                </a:solidFill>
                <a:latin typeface="Arial" charset="0"/>
              </a:defRPr>
            </a:lvl2pPr>
            <a:lvl3pPr algn="ctr" eaLnBrk="0" hangingPunct="0">
              <a:defRPr sz="3600">
                <a:solidFill>
                  <a:schemeClr val="bg1"/>
                </a:solidFill>
                <a:latin typeface="Arial" charset="0"/>
              </a:defRPr>
            </a:lvl3pPr>
            <a:lvl4pPr algn="ctr" eaLnBrk="0" hangingPunct="0">
              <a:defRPr sz="3600">
                <a:solidFill>
                  <a:schemeClr val="bg1"/>
                </a:solidFill>
                <a:latin typeface="Arial" charset="0"/>
              </a:defRPr>
            </a:lvl4pPr>
            <a:lvl5pPr algn="ctr" eaLnBrk="0" hangingPunct="0">
              <a:defRPr sz="3600">
                <a:solidFill>
                  <a:schemeClr val="bg1"/>
                </a:solidFill>
                <a:latin typeface="Arial" charset="0"/>
              </a:defRPr>
            </a:lvl5pPr>
            <a:lvl6pPr marL="457200" algn="ctr" eaLnBrk="0" fontAlgn="base" hangingPunct="0">
              <a:spcBef>
                <a:spcPct val="0"/>
              </a:spcBef>
              <a:spcAft>
                <a:spcPct val="0"/>
              </a:spcAft>
              <a:defRPr sz="3600">
                <a:solidFill>
                  <a:schemeClr val="bg1"/>
                </a:solidFill>
                <a:latin typeface="Arial" charset="0"/>
              </a:defRPr>
            </a:lvl6pPr>
            <a:lvl7pPr marL="914400" algn="ctr" eaLnBrk="0" fontAlgn="base" hangingPunct="0">
              <a:spcBef>
                <a:spcPct val="0"/>
              </a:spcBef>
              <a:spcAft>
                <a:spcPct val="0"/>
              </a:spcAft>
              <a:defRPr sz="3600">
                <a:solidFill>
                  <a:schemeClr val="bg1"/>
                </a:solidFill>
                <a:latin typeface="Arial" charset="0"/>
              </a:defRPr>
            </a:lvl7pPr>
            <a:lvl8pPr marL="1371600" algn="ctr" eaLnBrk="0" fontAlgn="base" hangingPunct="0">
              <a:spcBef>
                <a:spcPct val="0"/>
              </a:spcBef>
              <a:spcAft>
                <a:spcPct val="0"/>
              </a:spcAft>
              <a:defRPr sz="3600">
                <a:solidFill>
                  <a:schemeClr val="bg1"/>
                </a:solidFill>
                <a:latin typeface="Arial" charset="0"/>
              </a:defRPr>
            </a:lvl8pPr>
            <a:lvl9pPr marL="1828800" algn="ctr" eaLnBrk="0" fontAlgn="base" hangingPunct="0">
              <a:spcBef>
                <a:spcPct val="0"/>
              </a:spcBef>
              <a:spcAft>
                <a:spcPct val="0"/>
              </a:spcAft>
              <a:defRPr sz="3600">
                <a:solidFill>
                  <a:schemeClr val="bg1"/>
                </a:solidFill>
                <a:latin typeface="Arial" charset="0"/>
              </a:defRPr>
            </a:lvl9pPr>
          </a:lstStyle>
          <a:p>
            <a:pPr fontAlgn="base">
              <a:spcBef>
                <a:spcPct val="0"/>
              </a:spcBef>
              <a:spcAft>
                <a:spcPct val="0"/>
              </a:spcAft>
            </a:pPr>
            <a:r>
              <a:rPr lang="en-US" altLang="en-US" b="1">
                <a:solidFill>
                  <a:srgbClr val="FFFFFF"/>
                </a:solidFill>
              </a:rPr>
              <a:t>Standardized Test Practice</a:t>
            </a:r>
          </a:p>
        </p:txBody>
      </p:sp>
    </p:spTree>
    <p:extLst>
      <p:ext uri="{BB962C8B-B14F-4D97-AF65-F5344CB8AC3E}">
        <p14:creationId xmlns:p14="http://schemas.microsoft.com/office/powerpoint/2010/main" val="6606417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77506"/>
                                        </p:tgtEl>
                                        <p:attrNameLst>
                                          <p:attrName>style.visibility</p:attrName>
                                        </p:attrNameLst>
                                      </p:cBhvr>
                                      <p:to>
                                        <p:strVal val="visible"/>
                                      </p:to>
                                    </p:set>
                                    <p:animEffect transition="in" filter="box(out)">
                                      <p:cBhvr>
                                        <p:cTn id="7" dur="500"/>
                                        <p:tgtEl>
                                          <p:spTgt spid="277506"/>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77508"/>
                                        </p:tgtEl>
                                        <p:attrNameLst>
                                          <p:attrName>style.visibility</p:attrName>
                                        </p:attrNameLst>
                                      </p:cBhvr>
                                      <p:to>
                                        <p:strVal val="visible"/>
                                      </p:to>
                                    </p:set>
                                    <p:animEffect transition="in" filter="box(out)">
                                      <p:cBhvr>
                                        <p:cTn id="11"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6" grpId="0"/>
      <p:bldP spid="27750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Text Box 2"/>
          <p:cNvSpPr txBox="1">
            <a:spLocks noChangeArrowheads="1"/>
          </p:cNvSpPr>
          <p:nvPr/>
        </p:nvSpPr>
        <p:spPr bwMode="auto">
          <a:xfrm>
            <a:off x="528638" y="2293938"/>
            <a:ext cx="815340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charset="0"/>
              </a:defRPr>
            </a:lvl1pPr>
            <a:lvl2pPr marL="800100" indent="-342900">
              <a:tabLst>
                <a:tab pos="228600" algn="l"/>
                <a:tab pos="1943100" algn="l"/>
              </a:tabLst>
              <a:defRPr>
                <a:solidFill>
                  <a:schemeClr val="tx1"/>
                </a:solidFill>
                <a:latin typeface="Arial" charset="0"/>
              </a:defRPr>
            </a:lvl2pPr>
            <a:lvl3pPr marL="1257300" indent="-342900">
              <a:tabLst>
                <a:tab pos="228600" algn="l"/>
                <a:tab pos="1943100" algn="l"/>
              </a:tabLst>
              <a:defRPr>
                <a:solidFill>
                  <a:schemeClr val="tx1"/>
                </a:solidFill>
                <a:latin typeface="Arial" charset="0"/>
              </a:defRPr>
            </a:lvl3pPr>
            <a:lvl4pPr marL="1714500" indent="-342900">
              <a:tabLst>
                <a:tab pos="228600" algn="l"/>
                <a:tab pos="1943100" algn="l"/>
              </a:tabLst>
              <a:defRPr>
                <a:solidFill>
                  <a:schemeClr val="tx1"/>
                </a:solidFill>
                <a:latin typeface="Arial" charset="0"/>
              </a:defRPr>
            </a:lvl4pPr>
            <a:lvl5pPr marL="2171700" indent="-342900">
              <a:tabLst>
                <a:tab pos="228600" algn="l"/>
                <a:tab pos="1943100" algn="l"/>
              </a:tabLst>
              <a:defRPr>
                <a:solidFill>
                  <a:schemeClr val="tx1"/>
                </a:solidFill>
                <a:latin typeface="Arial" charset="0"/>
              </a:defRPr>
            </a:lvl5pPr>
            <a:lvl6pPr marL="2628900" indent="-342900" fontAlgn="base">
              <a:spcBef>
                <a:spcPct val="0"/>
              </a:spcBef>
              <a:spcAft>
                <a:spcPct val="0"/>
              </a:spcAft>
              <a:tabLst>
                <a:tab pos="228600" algn="l"/>
                <a:tab pos="1943100" algn="l"/>
              </a:tabLst>
              <a:defRPr>
                <a:solidFill>
                  <a:schemeClr val="tx1"/>
                </a:solidFill>
                <a:latin typeface="Arial" charset="0"/>
              </a:defRPr>
            </a:lvl6pPr>
            <a:lvl7pPr marL="3086100" indent="-342900" fontAlgn="base">
              <a:spcBef>
                <a:spcPct val="0"/>
              </a:spcBef>
              <a:spcAft>
                <a:spcPct val="0"/>
              </a:spcAft>
              <a:tabLst>
                <a:tab pos="228600" algn="l"/>
                <a:tab pos="1943100" algn="l"/>
              </a:tabLst>
              <a:defRPr>
                <a:solidFill>
                  <a:schemeClr val="tx1"/>
                </a:solidFill>
                <a:latin typeface="Arial" charset="0"/>
              </a:defRPr>
            </a:lvl7pPr>
            <a:lvl8pPr marL="3543300" indent="-342900" fontAlgn="base">
              <a:spcBef>
                <a:spcPct val="0"/>
              </a:spcBef>
              <a:spcAft>
                <a:spcPct val="0"/>
              </a:spcAft>
              <a:tabLst>
                <a:tab pos="228600" algn="l"/>
                <a:tab pos="1943100" algn="l"/>
              </a:tabLst>
              <a:defRPr>
                <a:solidFill>
                  <a:schemeClr val="tx1"/>
                </a:solidFill>
                <a:latin typeface="Arial" charset="0"/>
              </a:defRPr>
            </a:lvl8pPr>
            <a:lvl9pPr marL="4000500" indent="-342900"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buClr>
                <a:srgbClr val="009999"/>
              </a:buClr>
              <a:buFontTx/>
              <a:buChar char="•"/>
            </a:pPr>
            <a:r>
              <a:rPr lang="en-US" altLang="en-US" sz="2400">
                <a:solidFill>
                  <a:srgbClr val="000000"/>
                </a:solidFill>
              </a:rPr>
              <a:t>Then strength of an acid or base is determined by how completely it forms ions when it is in solution.</a:t>
            </a:r>
            <a:r>
              <a:rPr lang="en-US" altLang="en-US" sz="2400" b="1">
                <a:solidFill>
                  <a:srgbClr val="000000"/>
                </a:solidFill>
              </a:rPr>
              <a:t> </a:t>
            </a:r>
          </a:p>
        </p:txBody>
      </p:sp>
      <p:sp>
        <p:nvSpPr>
          <p:cNvPr id="258051" name="Text Box 3"/>
          <p:cNvSpPr txBox="1">
            <a:spLocks noChangeArrowheads="1"/>
          </p:cNvSpPr>
          <p:nvPr/>
        </p:nvSpPr>
        <p:spPr bwMode="auto">
          <a:xfrm>
            <a:off x="822325" y="1552575"/>
            <a:ext cx="50323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charset="0"/>
              </a:defRPr>
            </a:lvl1pPr>
            <a:lvl2pPr>
              <a:tabLst>
                <a:tab pos="228600" algn="l"/>
                <a:tab pos="1943100" algn="l"/>
              </a:tabLst>
              <a:defRPr>
                <a:solidFill>
                  <a:schemeClr val="tx1"/>
                </a:solidFill>
                <a:latin typeface="Arial" charset="0"/>
              </a:defRPr>
            </a:lvl2pPr>
            <a:lvl3pPr>
              <a:tabLst>
                <a:tab pos="228600" algn="l"/>
                <a:tab pos="1943100" algn="l"/>
              </a:tabLst>
              <a:defRPr>
                <a:solidFill>
                  <a:schemeClr val="tx1"/>
                </a:solidFill>
                <a:latin typeface="Arial" charset="0"/>
              </a:defRPr>
            </a:lvl3pPr>
            <a:lvl4pPr>
              <a:tabLst>
                <a:tab pos="228600" algn="l"/>
                <a:tab pos="1943100" algn="l"/>
              </a:tabLst>
              <a:defRPr>
                <a:solidFill>
                  <a:schemeClr val="tx1"/>
                </a:solidFill>
                <a:latin typeface="Arial" charset="0"/>
              </a:defRPr>
            </a:lvl4pPr>
            <a:lvl5pPr>
              <a:tabLst>
                <a:tab pos="228600" algn="l"/>
                <a:tab pos="1943100" algn="l"/>
              </a:tabLst>
              <a:defRPr>
                <a:solidFill>
                  <a:schemeClr val="tx1"/>
                </a:solidFill>
                <a:latin typeface="Arial" charset="0"/>
              </a:defRPr>
            </a:lvl5pPr>
            <a:lvl6pPr fontAlgn="base">
              <a:spcBef>
                <a:spcPct val="0"/>
              </a:spcBef>
              <a:spcAft>
                <a:spcPct val="0"/>
              </a:spcAft>
              <a:tabLst>
                <a:tab pos="228600" algn="l"/>
                <a:tab pos="1943100" algn="l"/>
              </a:tabLst>
              <a:defRPr>
                <a:solidFill>
                  <a:schemeClr val="tx1"/>
                </a:solidFill>
                <a:latin typeface="Arial" charset="0"/>
              </a:defRPr>
            </a:lvl6pPr>
            <a:lvl7pPr fontAlgn="base">
              <a:spcBef>
                <a:spcPct val="0"/>
              </a:spcBef>
              <a:spcAft>
                <a:spcPct val="0"/>
              </a:spcAft>
              <a:tabLst>
                <a:tab pos="228600" algn="l"/>
                <a:tab pos="1943100" algn="l"/>
              </a:tabLst>
              <a:defRPr>
                <a:solidFill>
                  <a:schemeClr val="tx1"/>
                </a:solidFill>
                <a:latin typeface="Arial" charset="0"/>
              </a:defRPr>
            </a:lvl7pPr>
            <a:lvl8pPr fontAlgn="base">
              <a:spcBef>
                <a:spcPct val="0"/>
              </a:spcBef>
              <a:spcAft>
                <a:spcPct val="0"/>
              </a:spcAft>
              <a:tabLst>
                <a:tab pos="228600" algn="l"/>
                <a:tab pos="1943100" algn="l"/>
              </a:tabLst>
              <a:defRPr>
                <a:solidFill>
                  <a:schemeClr val="tx1"/>
                </a:solidFill>
                <a:latin typeface="Arial" charset="0"/>
              </a:defRPr>
            </a:lvl8pPr>
            <a:lvl9pPr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pPr>
            <a:r>
              <a:rPr lang="en-US" altLang="en-US" sz="2800" b="1">
                <a:solidFill>
                  <a:srgbClr val="009999"/>
                </a:solidFill>
              </a:rPr>
              <a:t>Strength of Acids and Bases</a:t>
            </a:r>
          </a:p>
        </p:txBody>
      </p:sp>
      <p:sp>
        <p:nvSpPr>
          <p:cNvPr id="258052" name="Text Box 4"/>
          <p:cNvSpPr txBox="1">
            <a:spLocks noChangeArrowheads="1"/>
          </p:cNvSpPr>
          <p:nvPr/>
        </p:nvSpPr>
        <p:spPr bwMode="auto">
          <a:xfrm>
            <a:off x="533400" y="3101975"/>
            <a:ext cx="8001000" cy="140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charset="0"/>
              </a:defRPr>
            </a:lvl1pPr>
            <a:lvl2pPr marL="800100" indent="-342900">
              <a:tabLst>
                <a:tab pos="228600" algn="l"/>
                <a:tab pos="1943100" algn="l"/>
              </a:tabLst>
              <a:defRPr>
                <a:solidFill>
                  <a:schemeClr val="tx1"/>
                </a:solidFill>
                <a:latin typeface="Arial" charset="0"/>
              </a:defRPr>
            </a:lvl2pPr>
            <a:lvl3pPr marL="1257300" indent="-342900">
              <a:tabLst>
                <a:tab pos="228600" algn="l"/>
                <a:tab pos="1943100" algn="l"/>
              </a:tabLst>
              <a:defRPr>
                <a:solidFill>
                  <a:schemeClr val="tx1"/>
                </a:solidFill>
                <a:latin typeface="Arial" charset="0"/>
              </a:defRPr>
            </a:lvl3pPr>
            <a:lvl4pPr marL="1714500" indent="-342900">
              <a:tabLst>
                <a:tab pos="228600" algn="l"/>
                <a:tab pos="1943100" algn="l"/>
              </a:tabLst>
              <a:defRPr>
                <a:solidFill>
                  <a:schemeClr val="tx1"/>
                </a:solidFill>
                <a:latin typeface="Arial" charset="0"/>
              </a:defRPr>
            </a:lvl4pPr>
            <a:lvl5pPr marL="2171700" indent="-342900">
              <a:tabLst>
                <a:tab pos="228600" algn="l"/>
                <a:tab pos="1943100" algn="l"/>
              </a:tabLst>
              <a:defRPr>
                <a:solidFill>
                  <a:schemeClr val="tx1"/>
                </a:solidFill>
                <a:latin typeface="Arial" charset="0"/>
              </a:defRPr>
            </a:lvl5pPr>
            <a:lvl6pPr marL="2628900" indent="-342900" fontAlgn="base">
              <a:spcBef>
                <a:spcPct val="0"/>
              </a:spcBef>
              <a:spcAft>
                <a:spcPct val="0"/>
              </a:spcAft>
              <a:tabLst>
                <a:tab pos="228600" algn="l"/>
                <a:tab pos="1943100" algn="l"/>
              </a:tabLst>
              <a:defRPr>
                <a:solidFill>
                  <a:schemeClr val="tx1"/>
                </a:solidFill>
                <a:latin typeface="Arial" charset="0"/>
              </a:defRPr>
            </a:lvl6pPr>
            <a:lvl7pPr marL="3086100" indent="-342900" fontAlgn="base">
              <a:spcBef>
                <a:spcPct val="0"/>
              </a:spcBef>
              <a:spcAft>
                <a:spcPct val="0"/>
              </a:spcAft>
              <a:tabLst>
                <a:tab pos="228600" algn="l"/>
                <a:tab pos="1943100" algn="l"/>
              </a:tabLst>
              <a:defRPr>
                <a:solidFill>
                  <a:schemeClr val="tx1"/>
                </a:solidFill>
                <a:latin typeface="Arial" charset="0"/>
              </a:defRPr>
            </a:lvl7pPr>
            <a:lvl8pPr marL="3543300" indent="-342900" fontAlgn="base">
              <a:spcBef>
                <a:spcPct val="0"/>
              </a:spcBef>
              <a:spcAft>
                <a:spcPct val="0"/>
              </a:spcAft>
              <a:tabLst>
                <a:tab pos="228600" algn="l"/>
                <a:tab pos="1943100" algn="l"/>
              </a:tabLst>
              <a:defRPr>
                <a:solidFill>
                  <a:schemeClr val="tx1"/>
                </a:solidFill>
                <a:latin typeface="Arial" charset="0"/>
              </a:defRPr>
            </a:lvl8pPr>
            <a:lvl9pPr marL="4000500" indent="-342900"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buClr>
                <a:srgbClr val="009999"/>
              </a:buClr>
              <a:buFontTx/>
              <a:buChar char="•"/>
            </a:pPr>
            <a:r>
              <a:rPr lang="en-US" altLang="en-US" sz="2400">
                <a:solidFill>
                  <a:srgbClr val="000000"/>
                </a:solidFill>
              </a:rPr>
              <a:t>Strength and concentration are not the same thing.  Concentration involves the relative amounts of solvent and solute in a solution, whereas strength is related to the extent to which a substance ionizes or dissociates.</a:t>
            </a:r>
          </a:p>
        </p:txBody>
      </p:sp>
      <p:sp>
        <p:nvSpPr>
          <p:cNvPr id="258053" name="Rectangle 2"/>
          <p:cNvSpPr>
            <a:spLocks noChangeArrowheads="1"/>
          </p:cNvSpPr>
          <p:nvPr/>
        </p:nvSpPr>
        <p:spPr bwMode="auto">
          <a:xfrm>
            <a:off x="9271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charset="0"/>
              </a:defRPr>
            </a:lvl1pPr>
            <a:lvl2pPr algn="ctr" eaLnBrk="0" hangingPunct="0">
              <a:defRPr sz="3600">
                <a:solidFill>
                  <a:schemeClr val="bg1"/>
                </a:solidFill>
                <a:latin typeface="Arial" charset="0"/>
              </a:defRPr>
            </a:lvl2pPr>
            <a:lvl3pPr algn="ctr" eaLnBrk="0" hangingPunct="0">
              <a:defRPr sz="3600">
                <a:solidFill>
                  <a:schemeClr val="bg1"/>
                </a:solidFill>
                <a:latin typeface="Arial" charset="0"/>
              </a:defRPr>
            </a:lvl3pPr>
            <a:lvl4pPr algn="ctr" eaLnBrk="0" hangingPunct="0">
              <a:defRPr sz="3600">
                <a:solidFill>
                  <a:schemeClr val="bg1"/>
                </a:solidFill>
                <a:latin typeface="Arial" charset="0"/>
              </a:defRPr>
            </a:lvl4pPr>
            <a:lvl5pPr algn="ctr" eaLnBrk="0" hangingPunct="0">
              <a:defRPr sz="3600">
                <a:solidFill>
                  <a:schemeClr val="bg1"/>
                </a:solidFill>
                <a:latin typeface="Arial" charset="0"/>
              </a:defRPr>
            </a:lvl5pPr>
            <a:lvl6pPr marL="457200" algn="ctr" eaLnBrk="0" fontAlgn="base" hangingPunct="0">
              <a:spcBef>
                <a:spcPct val="0"/>
              </a:spcBef>
              <a:spcAft>
                <a:spcPct val="0"/>
              </a:spcAft>
              <a:defRPr sz="3600">
                <a:solidFill>
                  <a:schemeClr val="bg1"/>
                </a:solidFill>
                <a:latin typeface="Arial" charset="0"/>
              </a:defRPr>
            </a:lvl6pPr>
            <a:lvl7pPr marL="914400" algn="ctr" eaLnBrk="0" fontAlgn="base" hangingPunct="0">
              <a:spcBef>
                <a:spcPct val="0"/>
              </a:spcBef>
              <a:spcAft>
                <a:spcPct val="0"/>
              </a:spcAft>
              <a:defRPr sz="3600">
                <a:solidFill>
                  <a:schemeClr val="bg1"/>
                </a:solidFill>
                <a:latin typeface="Arial" charset="0"/>
              </a:defRPr>
            </a:lvl7pPr>
            <a:lvl8pPr marL="1371600" algn="ctr" eaLnBrk="0" fontAlgn="base" hangingPunct="0">
              <a:spcBef>
                <a:spcPct val="0"/>
              </a:spcBef>
              <a:spcAft>
                <a:spcPct val="0"/>
              </a:spcAft>
              <a:defRPr sz="3600">
                <a:solidFill>
                  <a:schemeClr val="bg1"/>
                </a:solidFill>
                <a:latin typeface="Arial" charset="0"/>
              </a:defRPr>
            </a:lvl8pPr>
            <a:lvl9pPr marL="1828800" algn="ctr" eaLnBrk="0" fontAlgn="base" hangingPunct="0">
              <a:spcBef>
                <a:spcPct val="0"/>
              </a:spcBef>
              <a:spcAft>
                <a:spcPct val="0"/>
              </a:spcAft>
              <a:defRPr sz="3600">
                <a:solidFill>
                  <a:schemeClr val="bg1"/>
                </a:solidFill>
                <a:latin typeface="Arial" charset="0"/>
              </a:defRPr>
            </a:lvl9pPr>
          </a:lstStyle>
          <a:p>
            <a:pPr fontAlgn="base">
              <a:spcBef>
                <a:spcPct val="0"/>
              </a:spcBef>
              <a:spcAft>
                <a:spcPct val="0"/>
              </a:spcAft>
            </a:pPr>
            <a:r>
              <a:rPr lang="en-US" altLang="en-US" b="1">
                <a:solidFill>
                  <a:srgbClr val="FFFFFF"/>
                </a:solidFill>
              </a:rPr>
              <a:t>Reviewing Main Ideas</a:t>
            </a:r>
          </a:p>
        </p:txBody>
      </p:sp>
    </p:spTree>
    <p:extLst>
      <p:ext uri="{BB962C8B-B14F-4D97-AF65-F5344CB8AC3E}">
        <p14:creationId xmlns:p14="http://schemas.microsoft.com/office/powerpoint/2010/main" val="24055814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58050"/>
                                        </p:tgtEl>
                                        <p:attrNameLst>
                                          <p:attrName>style.visibility</p:attrName>
                                        </p:attrNameLst>
                                      </p:cBhvr>
                                      <p:to>
                                        <p:strVal val="visible"/>
                                      </p:to>
                                    </p:set>
                                    <p:animEffect transition="in" filter="box(out)">
                                      <p:cBhvr>
                                        <p:cTn id="7" dur="500"/>
                                        <p:tgtEl>
                                          <p:spTgt spid="258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58052"/>
                                        </p:tgtEl>
                                        <p:attrNameLst>
                                          <p:attrName>style.visibility</p:attrName>
                                        </p:attrNameLst>
                                      </p:cBhvr>
                                      <p:to>
                                        <p:strVal val="visible"/>
                                      </p:to>
                                    </p:set>
                                    <p:animEffect transition="in" filter="box(out)">
                                      <p:cBhvr>
                                        <p:cTn id="12" dur="500"/>
                                        <p:tgtEl>
                                          <p:spTgt spid="258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0" grpId="0"/>
      <p:bldP spid="25805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Text Box 2"/>
          <p:cNvSpPr txBox="1">
            <a:spLocks noChangeArrowheads="1"/>
          </p:cNvSpPr>
          <p:nvPr/>
        </p:nvSpPr>
        <p:spPr bwMode="auto">
          <a:xfrm>
            <a:off x="528638" y="2293938"/>
            <a:ext cx="800100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charset="0"/>
              </a:defRPr>
            </a:lvl1pPr>
            <a:lvl2pPr marL="800100" indent="-342900">
              <a:tabLst>
                <a:tab pos="228600" algn="l"/>
                <a:tab pos="1943100" algn="l"/>
              </a:tabLst>
              <a:defRPr>
                <a:solidFill>
                  <a:schemeClr val="tx1"/>
                </a:solidFill>
                <a:latin typeface="Arial" charset="0"/>
              </a:defRPr>
            </a:lvl2pPr>
            <a:lvl3pPr marL="1257300" indent="-342900">
              <a:tabLst>
                <a:tab pos="228600" algn="l"/>
                <a:tab pos="1943100" algn="l"/>
              </a:tabLst>
              <a:defRPr>
                <a:solidFill>
                  <a:schemeClr val="tx1"/>
                </a:solidFill>
                <a:latin typeface="Arial" charset="0"/>
              </a:defRPr>
            </a:lvl3pPr>
            <a:lvl4pPr marL="1714500" indent="-342900">
              <a:tabLst>
                <a:tab pos="228600" algn="l"/>
                <a:tab pos="1943100" algn="l"/>
              </a:tabLst>
              <a:defRPr>
                <a:solidFill>
                  <a:schemeClr val="tx1"/>
                </a:solidFill>
                <a:latin typeface="Arial" charset="0"/>
              </a:defRPr>
            </a:lvl4pPr>
            <a:lvl5pPr marL="2171700" indent="-342900">
              <a:tabLst>
                <a:tab pos="228600" algn="l"/>
                <a:tab pos="1943100" algn="l"/>
              </a:tabLst>
              <a:defRPr>
                <a:solidFill>
                  <a:schemeClr val="tx1"/>
                </a:solidFill>
                <a:latin typeface="Arial" charset="0"/>
              </a:defRPr>
            </a:lvl5pPr>
            <a:lvl6pPr marL="2628900" indent="-342900" fontAlgn="base">
              <a:spcBef>
                <a:spcPct val="0"/>
              </a:spcBef>
              <a:spcAft>
                <a:spcPct val="0"/>
              </a:spcAft>
              <a:tabLst>
                <a:tab pos="228600" algn="l"/>
                <a:tab pos="1943100" algn="l"/>
              </a:tabLst>
              <a:defRPr>
                <a:solidFill>
                  <a:schemeClr val="tx1"/>
                </a:solidFill>
                <a:latin typeface="Arial" charset="0"/>
              </a:defRPr>
            </a:lvl6pPr>
            <a:lvl7pPr marL="3086100" indent="-342900" fontAlgn="base">
              <a:spcBef>
                <a:spcPct val="0"/>
              </a:spcBef>
              <a:spcAft>
                <a:spcPct val="0"/>
              </a:spcAft>
              <a:tabLst>
                <a:tab pos="228600" algn="l"/>
                <a:tab pos="1943100" algn="l"/>
              </a:tabLst>
              <a:defRPr>
                <a:solidFill>
                  <a:schemeClr val="tx1"/>
                </a:solidFill>
                <a:latin typeface="Arial" charset="0"/>
              </a:defRPr>
            </a:lvl7pPr>
            <a:lvl8pPr marL="3543300" indent="-342900" fontAlgn="base">
              <a:spcBef>
                <a:spcPct val="0"/>
              </a:spcBef>
              <a:spcAft>
                <a:spcPct val="0"/>
              </a:spcAft>
              <a:tabLst>
                <a:tab pos="228600" algn="l"/>
                <a:tab pos="1943100" algn="l"/>
              </a:tabLst>
              <a:defRPr>
                <a:solidFill>
                  <a:schemeClr val="tx1"/>
                </a:solidFill>
                <a:latin typeface="Arial" charset="0"/>
              </a:defRPr>
            </a:lvl8pPr>
            <a:lvl9pPr marL="4000500" indent="-342900"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buClr>
                <a:srgbClr val="009999"/>
              </a:buClr>
              <a:buFontTx/>
              <a:buChar char="•"/>
            </a:pPr>
            <a:r>
              <a:rPr lang="en-US" altLang="en-US" sz="2400">
                <a:solidFill>
                  <a:srgbClr val="000000"/>
                </a:solidFill>
              </a:rPr>
              <a:t>pH measures the concentration of hydronium ions in water solution.</a:t>
            </a:r>
            <a:r>
              <a:rPr lang="en-US" altLang="en-US" sz="2400" b="1">
                <a:solidFill>
                  <a:srgbClr val="000000"/>
                </a:solidFill>
              </a:rPr>
              <a:t> </a:t>
            </a:r>
          </a:p>
        </p:txBody>
      </p:sp>
      <p:sp>
        <p:nvSpPr>
          <p:cNvPr id="259075" name="Text Box 3"/>
          <p:cNvSpPr txBox="1">
            <a:spLocks noChangeArrowheads="1"/>
          </p:cNvSpPr>
          <p:nvPr/>
        </p:nvSpPr>
        <p:spPr bwMode="auto">
          <a:xfrm>
            <a:off x="822325" y="1552575"/>
            <a:ext cx="50323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charset="0"/>
              </a:defRPr>
            </a:lvl1pPr>
            <a:lvl2pPr>
              <a:tabLst>
                <a:tab pos="228600" algn="l"/>
                <a:tab pos="1943100" algn="l"/>
              </a:tabLst>
              <a:defRPr>
                <a:solidFill>
                  <a:schemeClr val="tx1"/>
                </a:solidFill>
                <a:latin typeface="Arial" charset="0"/>
              </a:defRPr>
            </a:lvl2pPr>
            <a:lvl3pPr>
              <a:tabLst>
                <a:tab pos="228600" algn="l"/>
                <a:tab pos="1943100" algn="l"/>
              </a:tabLst>
              <a:defRPr>
                <a:solidFill>
                  <a:schemeClr val="tx1"/>
                </a:solidFill>
                <a:latin typeface="Arial" charset="0"/>
              </a:defRPr>
            </a:lvl3pPr>
            <a:lvl4pPr>
              <a:tabLst>
                <a:tab pos="228600" algn="l"/>
                <a:tab pos="1943100" algn="l"/>
              </a:tabLst>
              <a:defRPr>
                <a:solidFill>
                  <a:schemeClr val="tx1"/>
                </a:solidFill>
                <a:latin typeface="Arial" charset="0"/>
              </a:defRPr>
            </a:lvl4pPr>
            <a:lvl5pPr>
              <a:tabLst>
                <a:tab pos="228600" algn="l"/>
                <a:tab pos="1943100" algn="l"/>
              </a:tabLst>
              <a:defRPr>
                <a:solidFill>
                  <a:schemeClr val="tx1"/>
                </a:solidFill>
                <a:latin typeface="Arial" charset="0"/>
              </a:defRPr>
            </a:lvl5pPr>
            <a:lvl6pPr fontAlgn="base">
              <a:spcBef>
                <a:spcPct val="0"/>
              </a:spcBef>
              <a:spcAft>
                <a:spcPct val="0"/>
              </a:spcAft>
              <a:tabLst>
                <a:tab pos="228600" algn="l"/>
                <a:tab pos="1943100" algn="l"/>
              </a:tabLst>
              <a:defRPr>
                <a:solidFill>
                  <a:schemeClr val="tx1"/>
                </a:solidFill>
                <a:latin typeface="Arial" charset="0"/>
              </a:defRPr>
            </a:lvl6pPr>
            <a:lvl7pPr fontAlgn="base">
              <a:spcBef>
                <a:spcPct val="0"/>
              </a:spcBef>
              <a:spcAft>
                <a:spcPct val="0"/>
              </a:spcAft>
              <a:tabLst>
                <a:tab pos="228600" algn="l"/>
                <a:tab pos="1943100" algn="l"/>
              </a:tabLst>
              <a:defRPr>
                <a:solidFill>
                  <a:schemeClr val="tx1"/>
                </a:solidFill>
                <a:latin typeface="Arial" charset="0"/>
              </a:defRPr>
            </a:lvl7pPr>
            <a:lvl8pPr fontAlgn="base">
              <a:spcBef>
                <a:spcPct val="0"/>
              </a:spcBef>
              <a:spcAft>
                <a:spcPct val="0"/>
              </a:spcAft>
              <a:tabLst>
                <a:tab pos="228600" algn="l"/>
                <a:tab pos="1943100" algn="l"/>
              </a:tabLst>
              <a:defRPr>
                <a:solidFill>
                  <a:schemeClr val="tx1"/>
                </a:solidFill>
                <a:latin typeface="Arial" charset="0"/>
              </a:defRPr>
            </a:lvl8pPr>
            <a:lvl9pPr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pPr>
            <a:r>
              <a:rPr lang="en-US" altLang="en-US" sz="2800" b="1">
                <a:solidFill>
                  <a:srgbClr val="009999"/>
                </a:solidFill>
              </a:rPr>
              <a:t>Strength of Acids and Bases</a:t>
            </a:r>
          </a:p>
        </p:txBody>
      </p:sp>
      <p:sp>
        <p:nvSpPr>
          <p:cNvPr id="259076" name="Text Box 4"/>
          <p:cNvSpPr txBox="1">
            <a:spLocks noChangeArrowheads="1"/>
          </p:cNvSpPr>
          <p:nvPr/>
        </p:nvSpPr>
        <p:spPr bwMode="auto">
          <a:xfrm>
            <a:off x="533400" y="3044825"/>
            <a:ext cx="8001000" cy="140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charset="0"/>
              </a:defRPr>
            </a:lvl1pPr>
            <a:lvl2pPr marL="800100" indent="-342900">
              <a:tabLst>
                <a:tab pos="228600" algn="l"/>
                <a:tab pos="1943100" algn="l"/>
              </a:tabLst>
              <a:defRPr>
                <a:solidFill>
                  <a:schemeClr val="tx1"/>
                </a:solidFill>
                <a:latin typeface="Arial" charset="0"/>
              </a:defRPr>
            </a:lvl2pPr>
            <a:lvl3pPr marL="1257300" indent="-342900">
              <a:tabLst>
                <a:tab pos="228600" algn="l"/>
                <a:tab pos="1943100" algn="l"/>
              </a:tabLst>
              <a:defRPr>
                <a:solidFill>
                  <a:schemeClr val="tx1"/>
                </a:solidFill>
                <a:latin typeface="Arial" charset="0"/>
              </a:defRPr>
            </a:lvl3pPr>
            <a:lvl4pPr marL="1714500" indent="-342900">
              <a:tabLst>
                <a:tab pos="228600" algn="l"/>
                <a:tab pos="1943100" algn="l"/>
              </a:tabLst>
              <a:defRPr>
                <a:solidFill>
                  <a:schemeClr val="tx1"/>
                </a:solidFill>
                <a:latin typeface="Arial" charset="0"/>
              </a:defRPr>
            </a:lvl4pPr>
            <a:lvl5pPr marL="2171700" indent="-342900">
              <a:tabLst>
                <a:tab pos="228600" algn="l"/>
                <a:tab pos="1943100" algn="l"/>
              </a:tabLst>
              <a:defRPr>
                <a:solidFill>
                  <a:schemeClr val="tx1"/>
                </a:solidFill>
                <a:latin typeface="Arial" charset="0"/>
              </a:defRPr>
            </a:lvl5pPr>
            <a:lvl6pPr marL="2628900" indent="-342900" fontAlgn="base">
              <a:spcBef>
                <a:spcPct val="0"/>
              </a:spcBef>
              <a:spcAft>
                <a:spcPct val="0"/>
              </a:spcAft>
              <a:tabLst>
                <a:tab pos="228600" algn="l"/>
                <a:tab pos="1943100" algn="l"/>
              </a:tabLst>
              <a:defRPr>
                <a:solidFill>
                  <a:schemeClr val="tx1"/>
                </a:solidFill>
                <a:latin typeface="Arial" charset="0"/>
              </a:defRPr>
            </a:lvl6pPr>
            <a:lvl7pPr marL="3086100" indent="-342900" fontAlgn="base">
              <a:spcBef>
                <a:spcPct val="0"/>
              </a:spcBef>
              <a:spcAft>
                <a:spcPct val="0"/>
              </a:spcAft>
              <a:tabLst>
                <a:tab pos="228600" algn="l"/>
                <a:tab pos="1943100" algn="l"/>
              </a:tabLst>
              <a:defRPr>
                <a:solidFill>
                  <a:schemeClr val="tx1"/>
                </a:solidFill>
                <a:latin typeface="Arial" charset="0"/>
              </a:defRPr>
            </a:lvl7pPr>
            <a:lvl8pPr marL="3543300" indent="-342900" fontAlgn="base">
              <a:spcBef>
                <a:spcPct val="0"/>
              </a:spcBef>
              <a:spcAft>
                <a:spcPct val="0"/>
              </a:spcAft>
              <a:tabLst>
                <a:tab pos="228600" algn="l"/>
                <a:tab pos="1943100" algn="l"/>
              </a:tabLst>
              <a:defRPr>
                <a:solidFill>
                  <a:schemeClr val="tx1"/>
                </a:solidFill>
                <a:latin typeface="Arial" charset="0"/>
              </a:defRPr>
            </a:lvl8pPr>
            <a:lvl9pPr marL="4000500" indent="-342900"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buClr>
                <a:srgbClr val="009999"/>
              </a:buClr>
              <a:buFontTx/>
              <a:buChar char="•"/>
            </a:pPr>
            <a:r>
              <a:rPr lang="en-US" altLang="en-US" sz="2400">
                <a:solidFill>
                  <a:srgbClr val="000000"/>
                </a:solidFill>
              </a:rPr>
              <a:t>For acidic solutions of equal concentration, the stronger the acid is, the lower its pH is.  For basic solutions of equal concentration, the stronger the base is, the higher its pH is.</a:t>
            </a:r>
          </a:p>
        </p:txBody>
      </p:sp>
      <p:sp>
        <p:nvSpPr>
          <p:cNvPr id="259077" name="Rectangle 2"/>
          <p:cNvSpPr>
            <a:spLocks noChangeArrowheads="1"/>
          </p:cNvSpPr>
          <p:nvPr/>
        </p:nvSpPr>
        <p:spPr bwMode="auto">
          <a:xfrm>
            <a:off x="9271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charset="0"/>
              </a:defRPr>
            </a:lvl1pPr>
            <a:lvl2pPr algn="ctr" eaLnBrk="0" hangingPunct="0">
              <a:defRPr sz="3600">
                <a:solidFill>
                  <a:schemeClr val="bg1"/>
                </a:solidFill>
                <a:latin typeface="Arial" charset="0"/>
              </a:defRPr>
            </a:lvl2pPr>
            <a:lvl3pPr algn="ctr" eaLnBrk="0" hangingPunct="0">
              <a:defRPr sz="3600">
                <a:solidFill>
                  <a:schemeClr val="bg1"/>
                </a:solidFill>
                <a:latin typeface="Arial" charset="0"/>
              </a:defRPr>
            </a:lvl3pPr>
            <a:lvl4pPr algn="ctr" eaLnBrk="0" hangingPunct="0">
              <a:defRPr sz="3600">
                <a:solidFill>
                  <a:schemeClr val="bg1"/>
                </a:solidFill>
                <a:latin typeface="Arial" charset="0"/>
              </a:defRPr>
            </a:lvl4pPr>
            <a:lvl5pPr algn="ctr" eaLnBrk="0" hangingPunct="0">
              <a:defRPr sz="3600">
                <a:solidFill>
                  <a:schemeClr val="bg1"/>
                </a:solidFill>
                <a:latin typeface="Arial" charset="0"/>
              </a:defRPr>
            </a:lvl5pPr>
            <a:lvl6pPr marL="457200" algn="ctr" eaLnBrk="0" fontAlgn="base" hangingPunct="0">
              <a:spcBef>
                <a:spcPct val="0"/>
              </a:spcBef>
              <a:spcAft>
                <a:spcPct val="0"/>
              </a:spcAft>
              <a:defRPr sz="3600">
                <a:solidFill>
                  <a:schemeClr val="bg1"/>
                </a:solidFill>
                <a:latin typeface="Arial" charset="0"/>
              </a:defRPr>
            </a:lvl6pPr>
            <a:lvl7pPr marL="914400" algn="ctr" eaLnBrk="0" fontAlgn="base" hangingPunct="0">
              <a:spcBef>
                <a:spcPct val="0"/>
              </a:spcBef>
              <a:spcAft>
                <a:spcPct val="0"/>
              </a:spcAft>
              <a:defRPr sz="3600">
                <a:solidFill>
                  <a:schemeClr val="bg1"/>
                </a:solidFill>
                <a:latin typeface="Arial" charset="0"/>
              </a:defRPr>
            </a:lvl7pPr>
            <a:lvl8pPr marL="1371600" algn="ctr" eaLnBrk="0" fontAlgn="base" hangingPunct="0">
              <a:spcBef>
                <a:spcPct val="0"/>
              </a:spcBef>
              <a:spcAft>
                <a:spcPct val="0"/>
              </a:spcAft>
              <a:defRPr sz="3600">
                <a:solidFill>
                  <a:schemeClr val="bg1"/>
                </a:solidFill>
                <a:latin typeface="Arial" charset="0"/>
              </a:defRPr>
            </a:lvl8pPr>
            <a:lvl9pPr marL="1828800" algn="ctr" eaLnBrk="0" fontAlgn="base" hangingPunct="0">
              <a:spcBef>
                <a:spcPct val="0"/>
              </a:spcBef>
              <a:spcAft>
                <a:spcPct val="0"/>
              </a:spcAft>
              <a:defRPr sz="3600">
                <a:solidFill>
                  <a:schemeClr val="bg1"/>
                </a:solidFill>
                <a:latin typeface="Arial" charset="0"/>
              </a:defRPr>
            </a:lvl9pPr>
          </a:lstStyle>
          <a:p>
            <a:pPr fontAlgn="base">
              <a:spcBef>
                <a:spcPct val="0"/>
              </a:spcBef>
              <a:spcAft>
                <a:spcPct val="0"/>
              </a:spcAft>
            </a:pPr>
            <a:r>
              <a:rPr lang="en-US" altLang="en-US" b="1">
                <a:solidFill>
                  <a:srgbClr val="FFFFFF"/>
                </a:solidFill>
              </a:rPr>
              <a:t>Reviewing Main Ideas</a:t>
            </a:r>
          </a:p>
        </p:txBody>
      </p:sp>
    </p:spTree>
    <p:extLst>
      <p:ext uri="{BB962C8B-B14F-4D97-AF65-F5344CB8AC3E}">
        <p14:creationId xmlns:p14="http://schemas.microsoft.com/office/powerpoint/2010/main" val="24840613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59074"/>
                                        </p:tgtEl>
                                        <p:attrNameLst>
                                          <p:attrName>style.visibility</p:attrName>
                                        </p:attrNameLst>
                                      </p:cBhvr>
                                      <p:to>
                                        <p:strVal val="visible"/>
                                      </p:to>
                                    </p:set>
                                    <p:animEffect transition="in" filter="box(out)">
                                      <p:cBhvr>
                                        <p:cTn id="7" dur="500"/>
                                        <p:tgtEl>
                                          <p:spTgt spid="259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59076"/>
                                        </p:tgtEl>
                                        <p:attrNameLst>
                                          <p:attrName>style.visibility</p:attrName>
                                        </p:attrNameLst>
                                      </p:cBhvr>
                                      <p:to>
                                        <p:strVal val="visible"/>
                                      </p:to>
                                    </p:set>
                                    <p:animEffect transition="in" filter="box(out)">
                                      <p:cBhvr>
                                        <p:cTn id="12" dur="500"/>
                                        <p:tgtEl>
                                          <p:spTgt spid="259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4" grpId="0"/>
      <p:bldP spid="25907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Text Box 2"/>
          <p:cNvSpPr txBox="1">
            <a:spLocks noChangeArrowheads="1"/>
          </p:cNvSpPr>
          <p:nvPr/>
        </p:nvSpPr>
        <p:spPr bwMode="auto">
          <a:xfrm>
            <a:off x="528638" y="2293938"/>
            <a:ext cx="8001000" cy="140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charset="0"/>
              </a:defRPr>
            </a:lvl1pPr>
            <a:lvl2pPr marL="800100" indent="-342900">
              <a:tabLst>
                <a:tab pos="228600" algn="l"/>
                <a:tab pos="1943100" algn="l"/>
              </a:tabLst>
              <a:defRPr>
                <a:solidFill>
                  <a:schemeClr val="tx1"/>
                </a:solidFill>
                <a:latin typeface="Arial" charset="0"/>
              </a:defRPr>
            </a:lvl2pPr>
            <a:lvl3pPr marL="1257300" indent="-342900">
              <a:tabLst>
                <a:tab pos="228600" algn="l"/>
                <a:tab pos="1943100" algn="l"/>
              </a:tabLst>
              <a:defRPr>
                <a:solidFill>
                  <a:schemeClr val="tx1"/>
                </a:solidFill>
                <a:latin typeface="Arial" charset="0"/>
              </a:defRPr>
            </a:lvl3pPr>
            <a:lvl4pPr marL="1714500" indent="-342900">
              <a:tabLst>
                <a:tab pos="228600" algn="l"/>
                <a:tab pos="1943100" algn="l"/>
              </a:tabLst>
              <a:defRPr>
                <a:solidFill>
                  <a:schemeClr val="tx1"/>
                </a:solidFill>
                <a:latin typeface="Arial" charset="0"/>
              </a:defRPr>
            </a:lvl4pPr>
            <a:lvl5pPr marL="2171700" indent="-342900">
              <a:tabLst>
                <a:tab pos="228600" algn="l"/>
                <a:tab pos="1943100" algn="l"/>
              </a:tabLst>
              <a:defRPr>
                <a:solidFill>
                  <a:schemeClr val="tx1"/>
                </a:solidFill>
                <a:latin typeface="Arial" charset="0"/>
              </a:defRPr>
            </a:lvl5pPr>
            <a:lvl6pPr marL="2628900" indent="-342900" fontAlgn="base">
              <a:spcBef>
                <a:spcPct val="0"/>
              </a:spcBef>
              <a:spcAft>
                <a:spcPct val="0"/>
              </a:spcAft>
              <a:tabLst>
                <a:tab pos="228600" algn="l"/>
                <a:tab pos="1943100" algn="l"/>
              </a:tabLst>
              <a:defRPr>
                <a:solidFill>
                  <a:schemeClr val="tx1"/>
                </a:solidFill>
                <a:latin typeface="Arial" charset="0"/>
              </a:defRPr>
            </a:lvl6pPr>
            <a:lvl7pPr marL="3086100" indent="-342900" fontAlgn="base">
              <a:spcBef>
                <a:spcPct val="0"/>
              </a:spcBef>
              <a:spcAft>
                <a:spcPct val="0"/>
              </a:spcAft>
              <a:tabLst>
                <a:tab pos="228600" algn="l"/>
                <a:tab pos="1943100" algn="l"/>
              </a:tabLst>
              <a:defRPr>
                <a:solidFill>
                  <a:schemeClr val="tx1"/>
                </a:solidFill>
                <a:latin typeface="Arial" charset="0"/>
              </a:defRPr>
            </a:lvl7pPr>
            <a:lvl8pPr marL="3543300" indent="-342900" fontAlgn="base">
              <a:spcBef>
                <a:spcPct val="0"/>
              </a:spcBef>
              <a:spcAft>
                <a:spcPct val="0"/>
              </a:spcAft>
              <a:tabLst>
                <a:tab pos="228600" algn="l"/>
                <a:tab pos="1943100" algn="l"/>
              </a:tabLst>
              <a:defRPr>
                <a:solidFill>
                  <a:schemeClr val="tx1"/>
                </a:solidFill>
                <a:latin typeface="Arial" charset="0"/>
              </a:defRPr>
            </a:lvl8pPr>
            <a:lvl9pPr marL="4000500" indent="-342900"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buClr>
                <a:srgbClr val="009999"/>
              </a:buClr>
              <a:buFontTx/>
              <a:buChar char="•"/>
            </a:pPr>
            <a:r>
              <a:rPr lang="en-US" altLang="en-US" sz="2400">
                <a:solidFill>
                  <a:srgbClr val="000000"/>
                </a:solidFill>
              </a:rPr>
              <a:t>In a neutralization reaction, the H</a:t>
            </a:r>
            <a:r>
              <a:rPr lang="en-US" altLang="en-US" sz="2400" baseline="-25000">
                <a:solidFill>
                  <a:srgbClr val="000000"/>
                </a:solidFill>
              </a:rPr>
              <a:t>3</a:t>
            </a:r>
            <a:r>
              <a:rPr lang="en-US" altLang="en-US" sz="2400">
                <a:solidFill>
                  <a:srgbClr val="000000"/>
                </a:solidFill>
              </a:rPr>
              <a:t>O+ ions from an acid react with the OH‾ ions from a base to produce water molecules.  The products of a neutralization reaction are a salt and water.</a:t>
            </a:r>
          </a:p>
        </p:txBody>
      </p:sp>
      <p:sp>
        <p:nvSpPr>
          <p:cNvPr id="260099" name="Text Box 3"/>
          <p:cNvSpPr txBox="1">
            <a:spLocks noChangeArrowheads="1"/>
          </p:cNvSpPr>
          <p:nvPr/>
        </p:nvSpPr>
        <p:spPr bwMode="auto">
          <a:xfrm>
            <a:off x="822325" y="1552575"/>
            <a:ext cx="103505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charset="0"/>
              </a:defRPr>
            </a:lvl1pPr>
            <a:lvl2pPr>
              <a:tabLst>
                <a:tab pos="228600" algn="l"/>
                <a:tab pos="1943100" algn="l"/>
              </a:tabLst>
              <a:defRPr>
                <a:solidFill>
                  <a:schemeClr val="tx1"/>
                </a:solidFill>
                <a:latin typeface="Arial" charset="0"/>
              </a:defRPr>
            </a:lvl2pPr>
            <a:lvl3pPr>
              <a:tabLst>
                <a:tab pos="228600" algn="l"/>
                <a:tab pos="1943100" algn="l"/>
              </a:tabLst>
              <a:defRPr>
                <a:solidFill>
                  <a:schemeClr val="tx1"/>
                </a:solidFill>
                <a:latin typeface="Arial" charset="0"/>
              </a:defRPr>
            </a:lvl3pPr>
            <a:lvl4pPr>
              <a:tabLst>
                <a:tab pos="228600" algn="l"/>
                <a:tab pos="1943100" algn="l"/>
              </a:tabLst>
              <a:defRPr>
                <a:solidFill>
                  <a:schemeClr val="tx1"/>
                </a:solidFill>
                <a:latin typeface="Arial" charset="0"/>
              </a:defRPr>
            </a:lvl4pPr>
            <a:lvl5pPr>
              <a:tabLst>
                <a:tab pos="228600" algn="l"/>
                <a:tab pos="1943100" algn="l"/>
              </a:tabLst>
              <a:defRPr>
                <a:solidFill>
                  <a:schemeClr val="tx1"/>
                </a:solidFill>
                <a:latin typeface="Arial" charset="0"/>
              </a:defRPr>
            </a:lvl5pPr>
            <a:lvl6pPr fontAlgn="base">
              <a:spcBef>
                <a:spcPct val="0"/>
              </a:spcBef>
              <a:spcAft>
                <a:spcPct val="0"/>
              </a:spcAft>
              <a:tabLst>
                <a:tab pos="228600" algn="l"/>
                <a:tab pos="1943100" algn="l"/>
              </a:tabLst>
              <a:defRPr>
                <a:solidFill>
                  <a:schemeClr val="tx1"/>
                </a:solidFill>
                <a:latin typeface="Arial" charset="0"/>
              </a:defRPr>
            </a:lvl6pPr>
            <a:lvl7pPr fontAlgn="base">
              <a:spcBef>
                <a:spcPct val="0"/>
              </a:spcBef>
              <a:spcAft>
                <a:spcPct val="0"/>
              </a:spcAft>
              <a:tabLst>
                <a:tab pos="228600" algn="l"/>
                <a:tab pos="1943100" algn="l"/>
              </a:tabLst>
              <a:defRPr>
                <a:solidFill>
                  <a:schemeClr val="tx1"/>
                </a:solidFill>
                <a:latin typeface="Arial" charset="0"/>
              </a:defRPr>
            </a:lvl7pPr>
            <a:lvl8pPr fontAlgn="base">
              <a:spcBef>
                <a:spcPct val="0"/>
              </a:spcBef>
              <a:spcAft>
                <a:spcPct val="0"/>
              </a:spcAft>
              <a:tabLst>
                <a:tab pos="228600" algn="l"/>
                <a:tab pos="1943100" algn="l"/>
              </a:tabLst>
              <a:defRPr>
                <a:solidFill>
                  <a:schemeClr val="tx1"/>
                </a:solidFill>
                <a:latin typeface="Arial" charset="0"/>
              </a:defRPr>
            </a:lvl8pPr>
            <a:lvl9pPr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pPr>
            <a:r>
              <a:rPr lang="en-US" altLang="en-US" sz="2800" b="1">
                <a:solidFill>
                  <a:srgbClr val="009999"/>
                </a:solidFill>
              </a:rPr>
              <a:t>Salts</a:t>
            </a:r>
          </a:p>
        </p:txBody>
      </p:sp>
      <p:sp>
        <p:nvSpPr>
          <p:cNvPr id="260100" name="Text Box 4"/>
          <p:cNvSpPr txBox="1">
            <a:spLocks noChangeArrowheads="1"/>
          </p:cNvSpPr>
          <p:nvPr/>
        </p:nvSpPr>
        <p:spPr bwMode="auto">
          <a:xfrm>
            <a:off x="533400" y="3721100"/>
            <a:ext cx="800100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charset="0"/>
              </a:defRPr>
            </a:lvl1pPr>
            <a:lvl2pPr marL="800100" indent="-342900">
              <a:tabLst>
                <a:tab pos="228600" algn="l"/>
                <a:tab pos="1943100" algn="l"/>
              </a:tabLst>
              <a:defRPr>
                <a:solidFill>
                  <a:schemeClr val="tx1"/>
                </a:solidFill>
                <a:latin typeface="Arial" charset="0"/>
              </a:defRPr>
            </a:lvl2pPr>
            <a:lvl3pPr marL="1257300" indent="-342900">
              <a:tabLst>
                <a:tab pos="228600" algn="l"/>
                <a:tab pos="1943100" algn="l"/>
              </a:tabLst>
              <a:defRPr>
                <a:solidFill>
                  <a:schemeClr val="tx1"/>
                </a:solidFill>
                <a:latin typeface="Arial" charset="0"/>
              </a:defRPr>
            </a:lvl3pPr>
            <a:lvl4pPr marL="1714500" indent="-342900">
              <a:tabLst>
                <a:tab pos="228600" algn="l"/>
                <a:tab pos="1943100" algn="l"/>
              </a:tabLst>
              <a:defRPr>
                <a:solidFill>
                  <a:schemeClr val="tx1"/>
                </a:solidFill>
                <a:latin typeface="Arial" charset="0"/>
              </a:defRPr>
            </a:lvl4pPr>
            <a:lvl5pPr marL="2171700" indent="-342900">
              <a:tabLst>
                <a:tab pos="228600" algn="l"/>
                <a:tab pos="1943100" algn="l"/>
              </a:tabLst>
              <a:defRPr>
                <a:solidFill>
                  <a:schemeClr val="tx1"/>
                </a:solidFill>
                <a:latin typeface="Arial" charset="0"/>
              </a:defRPr>
            </a:lvl5pPr>
            <a:lvl6pPr marL="2628900" indent="-342900" fontAlgn="base">
              <a:spcBef>
                <a:spcPct val="0"/>
              </a:spcBef>
              <a:spcAft>
                <a:spcPct val="0"/>
              </a:spcAft>
              <a:tabLst>
                <a:tab pos="228600" algn="l"/>
                <a:tab pos="1943100" algn="l"/>
              </a:tabLst>
              <a:defRPr>
                <a:solidFill>
                  <a:schemeClr val="tx1"/>
                </a:solidFill>
                <a:latin typeface="Arial" charset="0"/>
              </a:defRPr>
            </a:lvl6pPr>
            <a:lvl7pPr marL="3086100" indent="-342900" fontAlgn="base">
              <a:spcBef>
                <a:spcPct val="0"/>
              </a:spcBef>
              <a:spcAft>
                <a:spcPct val="0"/>
              </a:spcAft>
              <a:tabLst>
                <a:tab pos="228600" algn="l"/>
                <a:tab pos="1943100" algn="l"/>
              </a:tabLst>
              <a:defRPr>
                <a:solidFill>
                  <a:schemeClr val="tx1"/>
                </a:solidFill>
                <a:latin typeface="Arial" charset="0"/>
              </a:defRPr>
            </a:lvl7pPr>
            <a:lvl8pPr marL="3543300" indent="-342900" fontAlgn="base">
              <a:spcBef>
                <a:spcPct val="0"/>
              </a:spcBef>
              <a:spcAft>
                <a:spcPct val="0"/>
              </a:spcAft>
              <a:tabLst>
                <a:tab pos="228600" algn="l"/>
                <a:tab pos="1943100" algn="l"/>
              </a:tabLst>
              <a:defRPr>
                <a:solidFill>
                  <a:schemeClr val="tx1"/>
                </a:solidFill>
                <a:latin typeface="Arial" charset="0"/>
              </a:defRPr>
            </a:lvl8pPr>
            <a:lvl9pPr marL="4000500" indent="-342900"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buClr>
                <a:srgbClr val="009999"/>
              </a:buClr>
              <a:buFontTx/>
              <a:buChar char="•"/>
            </a:pPr>
            <a:r>
              <a:rPr lang="en-US" altLang="en-US" sz="2400">
                <a:solidFill>
                  <a:srgbClr val="000000"/>
                </a:solidFill>
              </a:rPr>
              <a:t>Salts form when negative ions from an acid combine with positive ions from a base.</a:t>
            </a:r>
            <a:r>
              <a:rPr lang="en-US" altLang="en-US" sz="2400" b="1">
                <a:solidFill>
                  <a:srgbClr val="000000"/>
                </a:solidFill>
              </a:rPr>
              <a:t> </a:t>
            </a:r>
          </a:p>
        </p:txBody>
      </p:sp>
      <p:sp>
        <p:nvSpPr>
          <p:cNvPr id="260101" name="Rectangle 2"/>
          <p:cNvSpPr>
            <a:spLocks noChangeArrowheads="1"/>
          </p:cNvSpPr>
          <p:nvPr/>
        </p:nvSpPr>
        <p:spPr bwMode="auto">
          <a:xfrm>
            <a:off x="9271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charset="0"/>
              </a:defRPr>
            </a:lvl1pPr>
            <a:lvl2pPr algn="ctr" eaLnBrk="0" hangingPunct="0">
              <a:defRPr sz="3600">
                <a:solidFill>
                  <a:schemeClr val="bg1"/>
                </a:solidFill>
                <a:latin typeface="Arial" charset="0"/>
              </a:defRPr>
            </a:lvl2pPr>
            <a:lvl3pPr algn="ctr" eaLnBrk="0" hangingPunct="0">
              <a:defRPr sz="3600">
                <a:solidFill>
                  <a:schemeClr val="bg1"/>
                </a:solidFill>
                <a:latin typeface="Arial" charset="0"/>
              </a:defRPr>
            </a:lvl3pPr>
            <a:lvl4pPr algn="ctr" eaLnBrk="0" hangingPunct="0">
              <a:defRPr sz="3600">
                <a:solidFill>
                  <a:schemeClr val="bg1"/>
                </a:solidFill>
                <a:latin typeface="Arial" charset="0"/>
              </a:defRPr>
            </a:lvl4pPr>
            <a:lvl5pPr algn="ctr" eaLnBrk="0" hangingPunct="0">
              <a:defRPr sz="3600">
                <a:solidFill>
                  <a:schemeClr val="bg1"/>
                </a:solidFill>
                <a:latin typeface="Arial" charset="0"/>
              </a:defRPr>
            </a:lvl5pPr>
            <a:lvl6pPr marL="457200" algn="ctr" eaLnBrk="0" fontAlgn="base" hangingPunct="0">
              <a:spcBef>
                <a:spcPct val="0"/>
              </a:spcBef>
              <a:spcAft>
                <a:spcPct val="0"/>
              </a:spcAft>
              <a:defRPr sz="3600">
                <a:solidFill>
                  <a:schemeClr val="bg1"/>
                </a:solidFill>
                <a:latin typeface="Arial" charset="0"/>
              </a:defRPr>
            </a:lvl6pPr>
            <a:lvl7pPr marL="914400" algn="ctr" eaLnBrk="0" fontAlgn="base" hangingPunct="0">
              <a:spcBef>
                <a:spcPct val="0"/>
              </a:spcBef>
              <a:spcAft>
                <a:spcPct val="0"/>
              </a:spcAft>
              <a:defRPr sz="3600">
                <a:solidFill>
                  <a:schemeClr val="bg1"/>
                </a:solidFill>
                <a:latin typeface="Arial" charset="0"/>
              </a:defRPr>
            </a:lvl7pPr>
            <a:lvl8pPr marL="1371600" algn="ctr" eaLnBrk="0" fontAlgn="base" hangingPunct="0">
              <a:spcBef>
                <a:spcPct val="0"/>
              </a:spcBef>
              <a:spcAft>
                <a:spcPct val="0"/>
              </a:spcAft>
              <a:defRPr sz="3600">
                <a:solidFill>
                  <a:schemeClr val="bg1"/>
                </a:solidFill>
                <a:latin typeface="Arial" charset="0"/>
              </a:defRPr>
            </a:lvl8pPr>
            <a:lvl9pPr marL="1828800" algn="ctr" eaLnBrk="0" fontAlgn="base" hangingPunct="0">
              <a:spcBef>
                <a:spcPct val="0"/>
              </a:spcBef>
              <a:spcAft>
                <a:spcPct val="0"/>
              </a:spcAft>
              <a:defRPr sz="3600">
                <a:solidFill>
                  <a:schemeClr val="bg1"/>
                </a:solidFill>
                <a:latin typeface="Arial" charset="0"/>
              </a:defRPr>
            </a:lvl9pPr>
          </a:lstStyle>
          <a:p>
            <a:pPr fontAlgn="base">
              <a:spcBef>
                <a:spcPct val="0"/>
              </a:spcBef>
              <a:spcAft>
                <a:spcPct val="0"/>
              </a:spcAft>
            </a:pPr>
            <a:r>
              <a:rPr lang="en-US" altLang="en-US" b="1">
                <a:solidFill>
                  <a:srgbClr val="FFFFFF"/>
                </a:solidFill>
              </a:rPr>
              <a:t>Reviewing Main Ideas</a:t>
            </a:r>
          </a:p>
        </p:txBody>
      </p:sp>
    </p:spTree>
    <p:extLst>
      <p:ext uri="{BB962C8B-B14F-4D97-AF65-F5344CB8AC3E}">
        <p14:creationId xmlns:p14="http://schemas.microsoft.com/office/powerpoint/2010/main" val="8049800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60098"/>
                                        </p:tgtEl>
                                        <p:attrNameLst>
                                          <p:attrName>style.visibility</p:attrName>
                                        </p:attrNameLst>
                                      </p:cBhvr>
                                      <p:to>
                                        <p:strVal val="visible"/>
                                      </p:to>
                                    </p:set>
                                    <p:animEffect transition="in" filter="box(out)">
                                      <p:cBhvr>
                                        <p:cTn id="7" dur="500"/>
                                        <p:tgtEl>
                                          <p:spTgt spid="260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60100"/>
                                        </p:tgtEl>
                                        <p:attrNameLst>
                                          <p:attrName>style.visibility</p:attrName>
                                        </p:attrNameLst>
                                      </p:cBhvr>
                                      <p:to>
                                        <p:strVal val="visible"/>
                                      </p:to>
                                    </p:set>
                                    <p:animEffect transition="in" filter="box(out)">
                                      <p:cBhvr>
                                        <p:cTn id="12" dur="500"/>
                                        <p:tgtEl>
                                          <p:spTgt spid="260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098" grpId="0"/>
      <p:bldP spid="26010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Text Box 2"/>
          <p:cNvSpPr txBox="1">
            <a:spLocks noChangeArrowheads="1"/>
          </p:cNvSpPr>
          <p:nvPr/>
        </p:nvSpPr>
        <p:spPr bwMode="auto">
          <a:xfrm>
            <a:off x="528638" y="2293938"/>
            <a:ext cx="8001000" cy="1077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charset="0"/>
              </a:defRPr>
            </a:lvl1pPr>
            <a:lvl2pPr marL="800100" indent="-342900">
              <a:tabLst>
                <a:tab pos="228600" algn="l"/>
                <a:tab pos="1943100" algn="l"/>
              </a:tabLst>
              <a:defRPr>
                <a:solidFill>
                  <a:schemeClr val="tx1"/>
                </a:solidFill>
                <a:latin typeface="Arial" charset="0"/>
              </a:defRPr>
            </a:lvl2pPr>
            <a:lvl3pPr marL="1257300" indent="-342900">
              <a:tabLst>
                <a:tab pos="228600" algn="l"/>
                <a:tab pos="1943100" algn="l"/>
              </a:tabLst>
              <a:defRPr>
                <a:solidFill>
                  <a:schemeClr val="tx1"/>
                </a:solidFill>
                <a:latin typeface="Arial" charset="0"/>
              </a:defRPr>
            </a:lvl3pPr>
            <a:lvl4pPr marL="1714500" indent="-342900">
              <a:tabLst>
                <a:tab pos="228600" algn="l"/>
                <a:tab pos="1943100" algn="l"/>
              </a:tabLst>
              <a:defRPr>
                <a:solidFill>
                  <a:schemeClr val="tx1"/>
                </a:solidFill>
                <a:latin typeface="Arial" charset="0"/>
              </a:defRPr>
            </a:lvl4pPr>
            <a:lvl5pPr marL="2171700" indent="-342900">
              <a:tabLst>
                <a:tab pos="228600" algn="l"/>
                <a:tab pos="1943100" algn="l"/>
              </a:tabLst>
              <a:defRPr>
                <a:solidFill>
                  <a:schemeClr val="tx1"/>
                </a:solidFill>
                <a:latin typeface="Arial" charset="0"/>
              </a:defRPr>
            </a:lvl5pPr>
            <a:lvl6pPr marL="2628900" indent="-342900" fontAlgn="base">
              <a:spcBef>
                <a:spcPct val="0"/>
              </a:spcBef>
              <a:spcAft>
                <a:spcPct val="0"/>
              </a:spcAft>
              <a:tabLst>
                <a:tab pos="228600" algn="l"/>
                <a:tab pos="1943100" algn="l"/>
              </a:tabLst>
              <a:defRPr>
                <a:solidFill>
                  <a:schemeClr val="tx1"/>
                </a:solidFill>
                <a:latin typeface="Arial" charset="0"/>
              </a:defRPr>
            </a:lvl6pPr>
            <a:lvl7pPr marL="3086100" indent="-342900" fontAlgn="base">
              <a:spcBef>
                <a:spcPct val="0"/>
              </a:spcBef>
              <a:spcAft>
                <a:spcPct val="0"/>
              </a:spcAft>
              <a:tabLst>
                <a:tab pos="228600" algn="l"/>
                <a:tab pos="1943100" algn="l"/>
              </a:tabLst>
              <a:defRPr>
                <a:solidFill>
                  <a:schemeClr val="tx1"/>
                </a:solidFill>
                <a:latin typeface="Arial" charset="0"/>
              </a:defRPr>
            </a:lvl7pPr>
            <a:lvl8pPr marL="3543300" indent="-342900" fontAlgn="base">
              <a:spcBef>
                <a:spcPct val="0"/>
              </a:spcBef>
              <a:spcAft>
                <a:spcPct val="0"/>
              </a:spcAft>
              <a:tabLst>
                <a:tab pos="228600" algn="l"/>
                <a:tab pos="1943100" algn="l"/>
              </a:tabLst>
              <a:defRPr>
                <a:solidFill>
                  <a:schemeClr val="tx1"/>
                </a:solidFill>
                <a:latin typeface="Arial" charset="0"/>
              </a:defRPr>
            </a:lvl8pPr>
            <a:lvl9pPr marL="4000500" indent="-342900"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buClr>
                <a:srgbClr val="009999"/>
              </a:buClr>
              <a:buFontTx/>
              <a:buChar char="•"/>
            </a:pPr>
            <a:r>
              <a:rPr lang="en-US" altLang="en-US" sz="2400">
                <a:solidFill>
                  <a:srgbClr val="000000"/>
                </a:solidFill>
              </a:rPr>
              <a:t>Soaps and detergents are salts.  Unlike soaps, detergents do not react with compounds in hard water to form soap scum.</a:t>
            </a:r>
            <a:r>
              <a:rPr lang="en-US" altLang="en-US" sz="2400" b="1">
                <a:solidFill>
                  <a:srgbClr val="000000"/>
                </a:solidFill>
              </a:rPr>
              <a:t> </a:t>
            </a:r>
          </a:p>
        </p:txBody>
      </p:sp>
      <p:sp>
        <p:nvSpPr>
          <p:cNvPr id="261123" name="Text Box 3"/>
          <p:cNvSpPr txBox="1">
            <a:spLocks noChangeArrowheads="1"/>
          </p:cNvSpPr>
          <p:nvPr/>
        </p:nvSpPr>
        <p:spPr bwMode="auto">
          <a:xfrm>
            <a:off x="822325" y="1552575"/>
            <a:ext cx="103505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charset="0"/>
              </a:defRPr>
            </a:lvl1pPr>
            <a:lvl2pPr>
              <a:tabLst>
                <a:tab pos="228600" algn="l"/>
                <a:tab pos="1943100" algn="l"/>
              </a:tabLst>
              <a:defRPr>
                <a:solidFill>
                  <a:schemeClr val="tx1"/>
                </a:solidFill>
                <a:latin typeface="Arial" charset="0"/>
              </a:defRPr>
            </a:lvl2pPr>
            <a:lvl3pPr>
              <a:tabLst>
                <a:tab pos="228600" algn="l"/>
                <a:tab pos="1943100" algn="l"/>
              </a:tabLst>
              <a:defRPr>
                <a:solidFill>
                  <a:schemeClr val="tx1"/>
                </a:solidFill>
                <a:latin typeface="Arial" charset="0"/>
              </a:defRPr>
            </a:lvl3pPr>
            <a:lvl4pPr>
              <a:tabLst>
                <a:tab pos="228600" algn="l"/>
                <a:tab pos="1943100" algn="l"/>
              </a:tabLst>
              <a:defRPr>
                <a:solidFill>
                  <a:schemeClr val="tx1"/>
                </a:solidFill>
                <a:latin typeface="Arial" charset="0"/>
              </a:defRPr>
            </a:lvl4pPr>
            <a:lvl5pPr>
              <a:tabLst>
                <a:tab pos="228600" algn="l"/>
                <a:tab pos="1943100" algn="l"/>
              </a:tabLst>
              <a:defRPr>
                <a:solidFill>
                  <a:schemeClr val="tx1"/>
                </a:solidFill>
                <a:latin typeface="Arial" charset="0"/>
              </a:defRPr>
            </a:lvl5pPr>
            <a:lvl6pPr fontAlgn="base">
              <a:spcBef>
                <a:spcPct val="0"/>
              </a:spcBef>
              <a:spcAft>
                <a:spcPct val="0"/>
              </a:spcAft>
              <a:tabLst>
                <a:tab pos="228600" algn="l"/>
                <a:tab pos="1943100" algn="l"/>
              </a:tabLst>
              <a:defRPr>
                <a:solidFill>
                  <a:schemeClr val="tx1"/>
                </a:solidFill>
                <a:latin typeface="Arial" charset="0"/>
              </a:defRPr>
            </a:lvl6pPr>
            <a:lvl7pPr fontAlgn="base">
              <a:spcBef>
                <a:spcPct val="0"/>
              </a:spcBef>
              <a:spcAft>
                <a:spcPct val="0"/>
              </a:spcAft>
              <a:tabLst>
                <a:tab pos="228600" algn="l"/>
                <a:tab pos="1943100" algn="l"/>
              </a:tabLst>
              <a:defRPr>
                <a:solidFill>
                  <a:schemeClr val="tx1"/>
                </a:solidFill>
                <a:latin typeface="Arial" charset="0"/>
              </a:defRPr>
            </a:lvl7pPr>
            <a:lvl8pPr fontAlgn="base">
              <a:spcBef>
                <a:spcPct val="0"/>
              </a:spcBef>
              <a:spcAft>
                <a:spcPct val="0"/>
              </a:spcAft>
              <a:tabLst>
                <a:tab pos="228600" algn="l"/>
                <a:tab pos="1943100" algn="l"/>
              </a:tabLst>
              <a:defRPr>
                <a:solidFill>
                  <a:schemeClr val="tx1"/>
                </a:solidFill>
                <a:latin typeface="Arial" charset="0"/>
              </a:defRPr>
            </a:lvl8pPr>
            <a:lvl9pPr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pPr>
            <a:r>
              <a:rPr lang="en-US" altLang="en-US" sz="2800" b="1">
                <a:solidFill>
                  <a:srgbClr val="009999"/>
                </a:solidFill>
              </a:rPr>
              <a:t>Salts</a:t>
            </a:r>
          </a:p>
        </p:txBody>
      </p:sp>
      <p:sp>
        <p:nvSpPr>
          <p:cNvPr id="261124" name="Rectangle 2"/>
          <p:cNvSpPr>
            <a:spLocks noChangeArrowheads="1"/>
          </p:cNvSpPr>
          <p:nvPr/>
        </p:nvSpPr>
        <p:spPr bwMode="auto">
          <a:xfrm>
            <a:off x="9271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charset="0"/>
              </a:defRPr>
            </a:lvl1pPr>
            <a:lvl2pPr algn="ctr" eaLnBrk="0" hangingPunct="0">
              <a:defRPr sz="3600">
                <a:solidFill>
                  <a:schemeClr val="bg1"/>
                </a:solidFill>
                <a:latin typeface="Arial" charset="0"/>
              </a:defRPr>
            </a:lvl2pPr>
            <a:lvl3pPr algn="ctr" eaLnBrk="0" hangingPunct="0">
              <a:defRPr sz="3600">
                <a:solidFill>
                  <a:schemeClr val="bg1"/>
                </a:solidFill>
                <a:latin typeface="Arial" charset="0"/>
              </a:defRPr>
            </a:lvl3pPr>
            <a:lvl4pPr algn="ctr" eaLnBrk="0" hangingPunct="0">
              <a:defRPr sz="3600">
                <a:solidFill>
                  <a:schemeClr val="bg1"/>
                </a:solidFill>
                <a:latin typeface="Arial" charset="0"/>
              </a:defRPr>
            </a:lvl4pPr>
            <a:lvl5pPr algn="ctr" eaLnBrk="0" hangingPunct="0">
              <a:defRPr sz="3600">
                <a:solidFill>
                  <a:schemeClr val="bg1"/>
                </a:solidFill>
                <a:latin typeface="Arial" charset="0"/>
              </a:defRPr>
            </a:lvl5pPr>
            <a:lvl6pPr marL="457200" algn="ctr" eaLnBrk="0" fontAlgn="base" hangingPunct="0">
              <a:spcBef>
                <a:spcPct val="0"/>
              </a:spcBef>
              <a:spcAft>
                <a:spcPct val="0"/>
              </a:spcAft>
              <a:defRPr sz="3600">
                <a:solidFill>
                  <a:schemeClr val="bg1"/>
                </a:solidFill>
                <a:latin typeface="Arial" charset="0"/>
              </a:defRPr>
            </a:lvl6pPr>
            <a:lvl7pPr marL="914400" algn="ctr" eaLnBrk="0" fontAlgn="base" hangingPunct="0">
              <a:spcBef>
                <a:spcPct val="0"/>
              </a:spcBef>
              <a:spcAft>
                <a:spcPct val="0"/>
              </a:spcAft>
              <a:defRPr sz="3600">
                <a:solidFill>
                  <a:schemeClr val="bg1"/>
                </a:solidFill>
                <a:latin typeface="Arial" charset="0"/>
              </a:defRPr>
            </a:lvl7pPr>
            <a:lvl8pPr marL="1371600" algn="ctr" eaLnBrk="0" fontAlgn="base" hangingPunct="0">
              <a:spcBef>
                <a:spcPct val="0"/>
              </a:spcBef>
              <a:spcAft>
                <a:spcPct val="0"/>
              </a:spcAft>
              <a:defRPr sz="3600">
                <a:solidFill>
                  <a:schemeClr val="bg1"/>
                </a:solidFill>
                <a:latin typeface="Arial" charset="0"/>
              </a:defRPr>
            </a:lvl8pPr>
            <a:lvl9pPr marL="1828800" algn="ctr" eaLnBrk="0" fontAlgn="base" hangingPunct="0">
              <a:spcBef>
                <a:spcPct val="0"/>
              </a:spcBef>
              <a:spcAft>
                <a:spcPct val="0"/>
              </a:spcAft>
              <a:defRPr sz="3600">
                <a:solidFill>
                  <a:schemeClr val="bg1"/>
                </a:solidFill>
                <a:latin typeface="Arial" charset="0"/>
              </a:defRPr>
            </a:lvl9pPr>
          </a:lstStyle>
          <a:p>
            <a:pPr fontAlgn="base">
              <a:spcBef>
                <a:spcPct val="0"/>
              </a:spcBef>
              <a:spcAft>
                <a:spcPct val="0"/>
              </a:spcAft>
            </a:pPr>
            <a:r>
              <a:rPr lang="en-US" altLang="en-US" b="1">
                <a:solidFill>
                  <a:srgbClr val="FFFFFF"/>
                </a:solidFill>
              </a:rPr>
              <a:t>Reviewing Main Ideas</a:t>
            </a:r>
          </a:p>
        </p:txBody>
      </p:sp>
    </p:spTree>
    <p:extLst>
      <p:ext uri="{BB962C8B-B14F-4D97-AF65-F5344CB8AC3E}">
        <p14:creationId xmlns:p14="http://schemas.microsoft.com/office/powerpoint/2010/main" val="32274454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61122"/>
                                        </p:tgtEl>
                                        <p:attrNameLst>
                                          <p:attrName>style.visibility</p:attrName>
                                        </p:attrNameLst>
                                      </p:cBhvr>
                                      <p:to>
                                        <p:strVal val="visible"/>
                                      </p:to>
                                    </p:set>
                                    <p:animEffect transition="in" filter="box(out)">
                                      <p:cBhvr>
                                        <p:cTn id="7" dur="500"/>
                                        <p:tgtEl>
                                          <p:spTgt spid="261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Text Box 2"/>
          <p:cNvSpPr txBox="1">
            <a:spLocks noChangeArrowheads="1"/>
          </p:cNvSpPr>
          <p:nvPr/>
        </p:nvSpPr>
        <p:spPr bwMode="auto">
          <a:xfrm>
            <a:off x="533400" y="1430338"/>
            <a:ext cx="1757363"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charset="0"/>
              </a:defRPr>
            </a:lvl1pPr>
            <a:lvl2pPr>
              <a:tabLst>
                <a:tab pos="228600" algn="l"/>
                <a:tab pos="1943100" algn="l"/>
              </a:tabLst>
              <a:defRPr>
                <a:solidFill>
                  <a:schemeClr val="tx1"/>
                </a:solidFill>
                <a:latin typeface="Arial" charset="0"/>
              </a:defRPr>
            </a:lvl2pPr>
            <a:lvl3pPr>
              <a:tabLst>
                <a:tab pos="228600" algn="l"/>
                <a:tab pos="1943100" algn="l"/>
              </a:tabLst>
              <a:defRPr>
                <a:solidFill>
                  <a:schemeClr val="tx1"/>
                </a:solidFill>
                <a:latin typeface="Arial" charset="0"/>
              </a:defRPr>
            </a:lvl3pPr>
            <a:lvl4pPr>
              <a:tabLst>
                <a:tab pos="228600" algn="l"/>
                <a:tab pos="1943100" algn="l"/>
              </a:tabLst>
              <a:defRPr>
                <a:solidFill>
                  <a:schemeClr val="tx1"/>
                </a:solidFill>
                <a:latin typeface="Arial" charset="0"/>
              </a:defRPr>
            </a:lvl4pPr>
            <a:lvl5pPr>
              <a:tabLst>
                <a:tab pos="228600" algn="l"/>
                <a:tab pos="1943100" algn="l"/>
              </a:tabLst>
              <a:defRPr>
                <a:solidFill>
                  <a:schemeClr val="tx1"/>
                </a:solidFill>
                <a:latin typeface="Arial" charset="0"/>
              </a:defRPr>
            </a:lvl5pPr>
            <a:lvl6pPr fontAlgn="base">
              <a:spcBef>
                <a:spcPct val="0"/>
              </a:spcBef>
              <a:spcAft>
                <a:spcPct val="0"/>
              </a:spcAft>
              <a:tabLst>
                <a:tab pos="228600" algn="l"/>
                <a:tab pos="1943100" algn="l"/>
              </a:tabLst>
              <a:defRPr>
                <a:solidFill>
                  <a:schemeClr val="tx1"/>
                </a:solidFill>
                <a:latin typeface="Arial" charset="0"/>
              </a:defRPr>
            </a:lvl6pPr>
            <a:lvl7pPr fontAlgn="base">
              <a:spcBef>
                <a:spcPct val="0"/>
              </a:spcBef>
              <a:spcAft>
                <a:spcPct val="0"/>
              </a:spcAft>
              <a:tabLst>
                <a:tab pos="228600" algn="l"/>
                <a:tab pos="1943100" algn="l"/>
              </a:tabLst>
              <a:defRPr>
                <a:solidFill>
                  <a:schemeClr val="tx1"/>
                </a:solidFill>
                <a:latin typeface="Arial" charset="0"/>
              </a:defRPr>
            </a:lvl7pPr>
            <a:lvl8pPr fontAlgn="base">
              <a:spcBef>
                <a:spcPct val="0"/>
              </a:spcBef>
              <a:spcAft>
                <a:spcPct val="0"/>
              </a:spcAft>
              <a:tabLst>
                <a:tab pos="228600" algn="l"/>
                <a:tab pos="1943100" algn="l"/>
              </a:tabLst>
              <a:defRPr>
                <a:solidFill>
                  <a:schemeClr val="tx1"/>
                </a:solidFill>
                <a:latin typeface="Arial" charset="0"/>
              </a:defRPr>
            </a:lvl8pPr>
            <a:lvl9pPr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pPr>
            <a:r>
              <a:rPr lang="en-US" altLang="en-US" sz="2400" b="1">
                <a:solidFill>
                  <a:srgbClr val="ECCA22"/>
                </a:solidFill>
              </a:rPr>
              <a:t>Question 1</a:t>
            </a:r>
          </a:p>
        </p:txBody>
      </p:sp>
      <p:sp>
        <p:nvSpPr>
          <p:cNvPr id="262147" name="Text Box 3"/>
          <p:cNvSpPr txBox="1">
            <a:spLocks noChangeArrowheads="1"/>
          </p:cNvSpPr>
          <p:nvPr/>
        </p:nvSpPr>
        <p:spPr bwMode="auto">
          <a:xfrm>
            <a:off x="533400" y="2027238"/>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lgn="just" fontAlgn="base">
              <a:spcBef>
                <a:spcPct val="0"/>
              </a:spcBef>
              <a:spcAft>
                <a:spcPct val="0"/>
              </a:spcAft>
            </a:pPr>
            <a:r>
              <a:rPr lang="en-US" altLang="en-US" sz="2400">
                <a:solidFill>
                  <a:srgbClr val="000000"/>
                </a:solidFill>
              </a:rPr>
              <a:t>What are some common properties of acids?</a:t>
            </a:r>
          </a:p>
        </p:txBody>
      </p:sp>
      <p:sp>
        <p:nvSpPr>
          <p:cNvPr id="262148" name="Text Box 4"/>
          <p:cNvSpPr txBox="1">
            <a:spLocks noChangeArrowheads="1"/>
          </p:cNvSpPr>
          <p:nvPr/>
        </p:nvSpPr>
        <p:spPr bwMode="auto">
          <a:xfrm>
            <a:off x="533400" y="3435350"/>
            <a:ext cx="1285875"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charset="0"/>
              </a:defRPr>
            </a:lvl1pPr>
            <a:lvl2pPr>
              <a:tabLst>
                <a:tab pos="228600" algn="l"/>
                <a:tab pos="1943100" algn="l"/>
              </a:tabLst>
              <a:defRPr>
                <a:solidFill>
                  <a:schemeClr val="tx1"/>
                </a:solidFill>
                <a:latin typeface="Arial" charset="0"/>
              </a:defRPr>
            </a:lvl2pPr>
            <a:lvl3pPr>
              <a:tabLst>
                <a:tab pos="228600" algn="l"/>
                <a:tab pos="1943100" algn="l"/>
              </a:tabLst>
              <a:defRPr>
                <a:solidFill>
                  <a:schemeClr val="tx1"/>
                </a:solidFill>
                <a:latin typeface="Arial" charset="0"/>
              </a:defRPr>
            </a:lvl3pPr>
            <a:lvl4pPr>
              <a:tabLst>
                <a:tab pos="228600" algn="l"/>
                <a:tab pos="1943100" algn="l"/>
              </a:tabLst>
              <a:defRPr>
                <a:solidFill>
                  <a:schemeClr val="tx1"/>
                </a:solidFill>
                <a:latin typeface="Arial" charset="0"/>
              </a:defRPr>
            </a:lvl4pPr>
            <a:lvl5pPr>
              <a:tabLst>
                <a:tab pos="228600" algn="l"/>
                <a:tab pos="1943100" algn="l"/>
              </a:tabLst>
              <a:defRPr>
                <a:solidFill>
                  <a:schemeClr val="tx1"/>
                </a:solidFill>
                <a:latin typeface="Arial" charset="0"/>
              </a:defRPr>
            </a:lvl5pPr>
            <a:lvl6pPr fontAlgn="base">
              <a:spcBef>
                <a:spcPct val="0"/>
              </a:spcBef>
              <a:spcAft>
                <a:spcPct val="0"/>
              </a:spcAft>
              <a:tabLst>
                <a:tab pos="228600" algn="l"/>
                <a:tab pos="1943100" algn="l"/>
              </a:tabLst>
              <a:defRPr>
                <a:solidFill>
                  <a:schemeClr val="tx1"/>
                </a:solidFill>
                <a:latin typeface="Arial" charset="0"/>
              </a:defRPr>
            </a:lvl6pPr>
            <a:lvl7pPr fontAlgn="base">
              <a:spcBef>
                <a:spcPct val="0"/>
              </a:spcBef>
              <a:spcAft>
                <a:spcPct val="0"/>
              </a:spcAft>
              <a:tabLst>
                <a:tab pos="228600" algn="l"/>
                <a:tab pos="1943100" algn="l"/>
              </a:tabLst>
              <a:defRPr>
                <a:solidFill>
                  <a:schemeClr val="tx1"/>
                </a:solidFill>
                <a:latin typeface="Arial" charset="0"/>
              </a:defRPr>
            </a:lvl7pPr>
            <a:lvl8pPr fontAlgn="base">
              <a:spcBef>
                <a:spcPct val="0"/>
              </a:spcBef>
              <a:spcAft>
                <a:spcPct val="0"/>
              </a:spcAft>
              <a:tabLst>
                <a:tab pos="228600" algn="l"/>
                <a:tab pos="1943100" algn="l"/>
              </a:tabLst>
              <a:defRPr>
                <a:solidFill>
                  <a:schemeClr val="tx1"/>
                </a:solidFill>
                <a:latin typeface="Arial" charset="0"/>
              </a:defRPr>
            </a:lvl8pPr>
            <a:lvl9pPr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pPr>
            <a:r>
              <a:rPr lang="en-US" altLang="en-US" sz="2400" b="1">
                <a:solidFill>
                  <a:srgbClr val="ECCA22"/>
                </a:solidFill>
              </a:rPr>
              <a:t>Answer</a:t>
            </a:r>
          </a:p>
        </p:txBody>
      </p:sp>
      <p:sp>
        <p:nvSpPr>
          <p:cNvPr id="262149" name="Text Box 5"/>
          <p:cNvSpPr txBox="1">
            <a:spLocks noChangeArrowheads="1"/>
          </p:cNvSpPr>
          <p:nvPr/>
        </p:nvSpPr>
        <p:spPr bwMode="auto">
          <a:xfrm>
            <a:off x="431800" y="373063"/>
            <a:ext cx="184150"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fontAlgn="base">
              <a:spcBef>
                <a:spcPct val="0"/>
              </a:spcBef>
              <a:spcAft>
                <a:spcPct val="0"/>
              </a:spcAft>
            </a:pPr>
            <a:endParaRPr lang="en-US" altLang="en-US" sz="3200">
              <a:solidFill>
                <a:srgbClr val="000000"/>
              </a:solidFill>
            </a:endParaRPr>
          </a:p>
        </p:txBody>
      </p:sp>
      <p:sp>
        <p:nvSpPr>
          <p:cNvPr id="262150" name="Text Box 6"/>
          <p:cNvSpPr txBox="1">
            <a:spLocks noChangeArrowheads="1"/>
          </p:cNvSpPr>
          <p:nvPr/>
        </p:nvSpPr>
        <p:spPr bwMode="auto">
          <a:xfrm>
            <a:off x="593725" y="4210050"/>
            <a:ext cx="80930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Acids commonly taste sour, are corrosive, and react with metals and indicators.</a:t>
            </a:r>
          </a:p>
        </p:txBody>
      </p:sp>
      <p:sp>
        <p:nvSpPr>
          <p:cNvPr id="262151"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charset="0"/>
              </a:defRPr>
            </a:lvl1pPr>
            <a:lvl2pPr algn="ctr" eaLnBrk="0" hangingPunct="0">
              <a:defRPr sz="3600">
                <a:solidFill>
                  <a:schemeClr val="bg1"/>
                </a:solidFill>
                <a:latin typeface="Arial" charset="0"/>
              </a:defRPr>
            </a:lvl2pPr>
            <a:lvl3pPr algn="ctr" eaLnBrk="0" hangingPunct="0">
              <a:defRPr sz="3600">
                <a:solidFill>
                  <a:schemeClr val="bg1"/>
                </a:solidFill>
                <a:latin typeface="Arial" charset="0"/>
              </a:defRPr>
            </a:lvl3pPr>
            <a:lvl4pPr algn="ctr" eaLnBrk="0" hangingPunct="0">
              <a:defRPr sz="3600">
                <a:solidFill>
                  <a:schemeClr val="bg1"/>
                </a:solidFill>
                <a:latin typeface="Arial" charset="0"/>
              </a:defRPr>
            </a:lvl4pPr>
            <a:lvl5pPr algn="ctr" eaLnBrk="0" hangingPunct="0">
              <a:defRPr sz="3600">
                <a:solidFill>
                  <a:schemeClr val="bg1"/>
                </a:solidFill>
                <a:latin typeface="Arial" charset="0"/>
              </a:defRPr>
            </a:lvl5pPr>
            <a:lvl6pPr marL="457200" algn="ctr" eaLnBrk="0" fontAlgn="base" hangingPunct="0">
              <a:spcBef>
                <a:spcPct val="0"/>
              </a:spcBef>
              <a:spcAft>
                <a:spcPct val="0"/>
              </a:spcAft>
              <a:defRPr sz="3600">
                <a:solidFill>
                  <a:schemeClr val="bg1"/>
                </a:solidFill>
                <a:latin typeface="Arial" charset="0"/>
              </a:defRPr>
            </a:lvl6pPr>
            <a:lvl7pPr marL="914400" algn="ctr" eaLnBrk="0" fontAlgn="base" hangingPunct="0">
              <a:spcBef>
                <a:spcPct val="0"/>
              </a:spcBef>
              <a:spcAft>
                <a:spcPct val="0"/>
              </a:spcAft>
              <a:defRPr sz="3600">
                <a:solidFill>
                  <a:schemeClr val="bg1"/>
                </a:solidFill>
                <a:latin typeface="Arial" charset="0"/>
              </a:defRPr>
            </a:lvl7pPr>
            <a:lvl8pPr marL="1371600" algn="ctr" eaLnBrk="0" fontAlgn="base" hangingPunct="0">
              <a:spcBef>
                <a:spcPct val="0"/>
              </a:spcBef>
              <a:spcAft>
                <a:spcPct val="0"/>
              </a:spcAft>
              <a:defRPr sz="3600">
                <a:solidFill>
                  <a:schemeClr val="bg1"/>
                </a:solidFill>
                <a:latin typeface="Arial" charset="0"/>
              </a:defRPr>
            </a:lvl8pPr>
            <a:lvl9pPr marL="1828800" algn="ctr" eaLnBrk="0" fontAlgn="base" hangingPunct="0">
              <a:spcBef>
                <a:spcPct val="0"/>
              </a:spcBef>
              <a:spcAft>
                <a:spcPct val="0"/>
              </a:spcAft>
              <a:defRPr sz="3600">
                <a:solidFill>
                  <a:schemeClr val="bg1"/>
                </a:solidFill>
                <a:latin typeface="Arial" charset="0"/>
              </a:defRPr>
            </a:lvl9pPr>
          </a:lstStyle>
          <a:p>
            <a:pPr fontAlgn="base">
              <a:spcBef>
                <a:spcPct val="0"/>
              </a:spcBef>
              <a:spcAft>
                <a:spcPct val="0"/>
              </a:spcAft>
            </a:pPr>
            <a:r>
              <a:rPr lang="en-US" altLang="en-US" b="1">
                <a:solidFill>
                  <a:srgbClr val="FFFFFF"/>
                </a:solidFill>
              </a:rPr>
              <a:t>Chapter Review</a:t>
            </a:r>
          </a:p>
        </p:txBody>
      </p:sp>
    </p:spTree>
    <p:extLst>
      <p:ext uri="{BB962C8B-B14F-4D97-AF65-F5344CB8AC3E}">
        <p14:creationId xmlns:p14="http://schemas.microsoft.com/office/powerpoint/2010/main" val="9440554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62146"/>
                                        </p:tgtEl>
                                        <p:attrNameLst>
                                          <p:attrName>style.visibility</p:attrName>
                                        </p:attrNameLst>
                                      </p:cBhvr>
                                      <p:to>
                                        <p:strVal val="visible"/>
                                      </p:to>
                                    </p:set>
                                    <p:animEffect transition="in" filter="box(out)">
                                      <p:cBhvr>
                                        <p:cTn id="7" dur="500"/>
                                        <p:tgtEl>
                                          <p:spTgt spid="262146"/>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62147"/>
                                        </p:tgtEl>
                                        <p:attrNameLst>
                                          <p:attrName>style.visibility</p:attrName>
                                        </p:attrNameLst>
                                      </p:cBhvr>
                                      <p:to>
                                        <p:strVal val="visible"/>
                                      </p:to>
                                    </p:set>
                                    <p:animEffect transition="in" filter="box(out)">
                                      <p:cBhvr>
                                        <p:cTn id="11" dur="500"/>
                                        <p:tgtEl>
                                          <p:spTgt spid="26214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262148"/>
                                        </p:tgtEl>
                                        <p:attrNameLst>
                                          <p:attrName>style.visibility</p:attrName>
                                        </p:attrNameLst>
                                      </p:cBhvr>
                                      <p:to>
                                        <p:strVal val="visible"/>
                                      </p:to>
                                    </p:set>
                                    <p:animEffect transition="in" filter="box(out)">
                                      <p:cBhvr>
                                        <p:cTn id="16" dur="500"/>
                                        <p:tgtEl>
                                          <p:spTgt spid="262148"/>
                                        </p:tgtEl>
                                      </p:cBhvr>
                                    </p:animEffect>
                                  </p:childTnLst>
                                </p:cTn>
                              </p:par>
                            </p:childTnLst>
                          </p:cTn>
                        </p:par>
                        <p:par>
                          <p:cTn id="17" fill="hold" nodeType="afterGroup">
                            <p:stCondLst>
                              <p:cond delay="500"/>
                            </p:stCondLst>
                            <p:childTnLst>
                              <p:par>
                                <p:cTn id="18" presetID="4" presetClass="entr" presetSubtype="32" fill="hold" grpId="0" nodeType="afterEffect">
                                  <p:stCondLst>
                                    <p:cond delay="0"/>
                                  </p:stCondLst>
                                  <p:childTnLst>
                                    <p:set>
                                      <p:cBhvr>
                                        <p:cTn id="19" dur="1" fill="hold">
                                          <p:stCondLst>
                                            <p:cond delay="0"/>
                                          </p:stCondLst>
                                        </p:cTn>
                                        <p:tgtEl>
                                          <p:spTgt spid="262150"/>
                                        </p:tgtEl>
                                        <p:attrNameLst>
                                          <p:attrName>style.visibility</p:attrName>
                                        </p:attrNameLst>
                                      </p:cBhvr>
                                      <p:to>
                                        <p:strVal val="visible"/>
                                      </p:to>
                                    </p:set>
                                    <p:animEffect transition="in" filter="box(out)">
                                      <p:cBhvr>
                                        <p:cTn id="20" dur="500"/>
                                        <p:tgtEl>
                                          <p:spTgt spid="262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46" grpId="0"/>
      <p:bldP spid="262147" grpId="0"/>
      <p:bldP spid="262148" grpId="0"/>
      <p:bldP spid="26215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Text Box 2"/>
          <p:cNvSpPr txBox="1">
            <a:spLocks noChangeArrowheads="1"/>
          </p:cNvSpPr>
          <p:nvPr/>
        </p:nvSpPr>
        <p:spPr bwMode="auto">
          <a:xfrm>
            <a:off x="533400" y="1430338"/>
            <a:ext cx="1757363"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charset="0"/>
              </a:defRPr>
            </a:lvl1pPr>
            <a:lvl2pPr>
              <a:tabLst>
                <a:tab pos="228600" algn="l"/>
                <a:tab pos="1943100" algn="l"/>
              </a:tabLst>
              <a:defRPr>
                <a:solidFill>
                  <a:schemeClr val="tx1"/>
                </a:solidFill>
                <a:latin typeface="Arial" charset="0"/>
              </a:defRPr>
            </a:lvl2pPr>
            <a:lvl3pPr>
              <a:tabLst>
                <a:tab pos="228600" algn="l"/>
                <a:tab pos="1943100" algn="l"/>
              </a:tabLst>
              <a:defRPr>
                <a:solidFill>
                  <a:schemeClr val="tx1"/>
                </a:solidFill>
                <a:latin typeface="Arial" charset="0"/>
              </a:defRPr>
            </a:lvl3pPr>
            <a:lvl4pPr>
              <a:tabLst>
                <a:tab pos="228600" algn="l"/>
                <a:tab pos="1943100" algn="l"/>
              </a:tabLst>
              <a:defRPr>
                <a:solidFill>
                  <a:schemeClr val="tx1"/>
                </a:solidFill>
                <a:latin typeface="Arial" charset="0"/>
              </a:defRPr>
            </a:lvl4pPr>
            <a:lvl5pPr>
              <a:tabLst>
                <a:tab pos="228600" algn="l"/>
                <a:tab pos="1943100" algn="l"/>
              </a:tabLst>
              <a:defRPr>
                <a:solidFill>
                  <a:schemeClr val="tx1"/>
                </a:solidFill>
                <a:latin typeface="Arial" charset="0"/>
              </a:defRPr>
            </a:lvl5pPr>
            <a:lvl6pPr fontAlgn="base">
              <a:spcBef>
                <a:spcPct val="0"/>
              </a:spcBef>
              <a:spcAft>
                <a:spcPct val="0"/>
              </a:spcAft>
              <a:tabLst>
                <a:tab pos="228600" algn="l"/>
                <a:tab pos="1943100" algn="l"/>
              </a:tabLst>
              <a:defRPr>
                <a:solidFill>
                  <a:schemeClr val="tx1"/>
                </a:solidFill>
                <a:latin typeface="Arial" charset="0"/>
              </a:defRPr>
            </a:lvl6pPr>
            <a:lvl7pPr fontAlgn="base">
              <a:spcBef>
                <a:spcPct val="0"/>
              </a:spcBef>
              <a:spcAft>
                <a:spcPct val="0"/>
              </a:spcAft>
              <a:tabLst>
                <a:tab pos="228600" algn="l"/>
                <a:tab pos="1943100" algn="l"/>
              </a:tabLst>
              <a:defRPr>
                <a:solidFill>
                  <a:schemeClr val="tx1"/>
                </a:solidFill>
                <a:latin typeface="Arial" charset="0"/>
              </a:defRPr>
            </a:lvl7pPr>
            <a:lvl8pPr fontAlgn="base">
              <a:spcBef>
                <a:spcPct val="0"/>
              </a:spcBef>
              <a:spcAft>
                <a:spcPct val="0"/>
              </a:spcAft>
              <a:tabLst>
                <a:tab pos="228600" algn="l"/>
                <a:tab pos="1943100" algn="l"/>
              </a:tabLst>
              <a:defRPr>
                <a:solidFill>
                  <a:schemeClr val="tx1"/>
                </a:solidFill>
                <a:latin typeface="Arial" charset="0"/>
              </a:defRPr>
            </a:lvl8pPr>
            <a:lvl9pPr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pPr>
            <a:r>
              <a:rPr lang="en-US" altLang="en-US" sz="2400" b="1">
                <a:solidFill>
                  <a:srgbClr val="ECCA22"/>
                </a:solidFill>
              </a:rPr>
              <a:t>Question 2</a:t>
            </a:r>
          </a:p>
        </p:txBody>
      </p:sp>
      <p:sp>
        <p:nvSpPr>
          <p:cNvPr id="263171" name="Text Box 3"/>
          <p:cNvSpPr txBox="1">
            <a:spLocks noChangeArrowheads="1"/>
          </p:cNvSpPr>
          <p:nvPr/>
        </p:nvSpPr>
        <p:spPr bwMode="auto">
          <a:xfrm>
            <a:off x="533400" y="2027238"/>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lgn="just" fontAlgn="base">
              <a:spcBef>
                <a:spcPct val="0"/>
              </a:spcBef>
              <a:spcAft>
                <a:spcPct val="0"/>
              </a:spcAft>
            </a:pPr>
            <a:r>
              <a:rPr lang="en-US" altLang="en-US" sz="2400">
                <a:solidFill>
                  <a:srgbClr val="000000"/>
                </a:solidFill>
              </a:rPr>
              <a:t>What are some common properties of bases?</a:t>
            </a:r>
          </a:p>
        </p:txBody>
      </p:sp>
      <p:sp>
        <p:nvSpPr>
          <p:cNvPr id="263172" name="Text Box 4"/>
          <p:cNvSpPr txBox="1">
            <a:spLocks noChangeArrowheads="1"/>
          </p:cNvSpPr>
          <p:nvPr/>
        </p:nvSpPr>
        <p:spPr bwMode="auto">
          <a:xfrm>
            <a:off x="533400" y="3435350"/>
            <a:ext cx="1285875"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charset="0"/>
              </a:defRPr>
            </a:lvl1pPr>
            <a:lvl2pPr>
              <a:tabLst>
                <a:tab pos="228600" algn="l"/>
                <a:tab pos="1943100" algn="l"/>
              </a:tabLst>
              <a:defRPr>
                <a:solidFill>
                  <a:schemeClr val="tx1"/>
                </a:solidFill>
                <a:latin typeface="Arial" charset="0"/>
              </a:defRPr>
            </a:lvl2pPr>
            <a:lvl3pPr>
              <a:tabLst>
                <a:tab pos="228600" algn="l"/>
                <a:tab pos="1943100" algn="l"/>
              </a:tabLst>
              <a:defRPr>
                <a:solidFill>
                  <a:schemeClr val="tx1"/>
                </a:solidFill>
                <a:latin typeface="Arial" charset="0"/>
              </a:defRPr>
            </a:lvl3pPr>
            <a:lvl4pPr>
              <a:tabLst>
                <a:tab pos="228600" algn="l"/>
                <a:tab pos="1943100" algn="l"/>
              </a:tabLst>
              <a:defRPr>
                <a:solidFill>
                  <a:schemeClr val="tx1"/>
                </a:solidFill>
                <a:latin typeface="Arial" charset="0"/>
              </a:defRPr>
            </a:lvl4pPr>
            <a:lvl5pPr>
              <a:tabLst>
                <a:tab pos="228600" algn="l"/>
                <a:tab pos="1943100" algn="l"/>
              </a:tabLst>
              <a:defRPr>
                <a:solidFill>
                  <a:schemeClr val="tx1"/>
                </a:solidFill>
                <a:latin typeface="Arial" charset="0"/>
              </a:defRPr>
            </a:lvl5pPr>
            <a:lvl6pPr fontAlgn="base">
              <a:spcBef>
                <a:spcPct val="0"/>
              </a:spcBef>
              <a:spcAft>
                <a:spcPct val="0"/>
              </a:spcAft>
              <a:tabLst>
                <a:tab pos="228600" algn="l"/>
                <a:tab pos="1943100" algn="l"/>
              </a:tabLst>
              <a:defRPr>
                <a:solidFill>
                  <a:schemeClr val="tx1"/>
                </a:solidFill>
                <a:latin typeface="Arial" charset="0"/>
              </a:defRPr>
            </a:lvl6pPr>
            <a:lvl7pPr fontAlgn="base">
              <a:spcBef>
                <a:spcPct val="0"/>
              </a:spcBef>
              <a:spcAft>
                <a:spcPct val="0"/>
              </a:spcAft>
              <a:tabLst>
                <a:tab pos="228600" algn="l"/>
                <a:tab pos="1943100" algn="l"/>
              </a:tabLst>
              <a:defRPr>
                <a:solidFill>
                  <a:schemeClr val="tx1"/>
                </a:solidFill>
                <a:latin typeface="Arial" charset="0"/>
              </a:defRPr>
            </a:lvl7pPr>
            <a:lvl8pPr fontAlgn="base">
              <a:spcBef>
                <a:spcPct val="0"/>
              </a:spcBef>
              <a:spcAft>
                <a:spcPct val="0"/>
              </a:spcAft>
              <a:tabLst>
                <a:tab pos="228600" algn="l"/>
                <a:tab pos="1943100" algn="l"/>
              </a:tabLst>
              <a:defRPr>
                <a:solidFill>
                  <a:schemeClr val="tx1"/>
                </a:solidFill>
                <a:latin typeface="Arial" charset="0"/>
              </a:defRPr>
            </a:lvl8pPr>
            <a:lvl9pPr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pPr>
            <a:r>
              <a:rPr lang="en-US" altLang="en-US" sz="2400" b="1">
                <a:solidFill>
                  <a:srgbClr val="ECCA22"/>
                </a:solidFill>
              </a:rPr>
              <a:t>Answer</a:t>
            </a:r>
          </a:p>
        </p:txBody>
      </p:sp>
      <p:sp>
        <p:nvSpPr>
          <p:cNvPr id="263173" name="Text Box 5"/>
          <p:cNvSpPr txBox="1">
            <a:spLocks noChangeArrowheads="1"/>
          </p:cNvSpPr>
          <p:nvPr/>
        </p:nvSpPr>
        <p:spPr bwMode="auto">
          <a:xfrm>
            <a:off x="431800" y="373063"/>
            <a:ext cx="184150"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fontAlgn="base">
              <a:spcBef>
                <a:spcPct val="0"/>
              </a:spcBef>
              <a:spcAft>
                <a:spcPct val="0"/>
              </a:spcAft>
            </a:pPr>
            <a:endParaRPr lang="en-US" altLang="en-US" sz="3200">
              <a:solidFill>
                <a:srgbClr val="000000"/>
              </a:solidFill>
            </a:endParaRPr>
          </a:p>
        </p:txBody>
      </p:sp>
      <p:sp>
        <p:nvSpPr>
          <p:cNvPr id="263174" name="Text Box 6"/>
          <p:cNvSpPr txBox="1">
            <a:spLocks noChangeArrowheads="1"/>
          </p:cNvSpPr>
          <p:nvPr/>
        </p:nvSpPr>
        <p:spPr bwMode="auto">
          <a:xfrm>
            <a:off x="593725" y="4210050"/>
            <a:ext cx="80930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a:solidFill>
                  <a:srgbClr val="000000"/>
                </a:solidFill>
              </a:rPr>
              <a:t>In their pure state, many bases are crystalline solids. In solution, they feel slippery and react with indicators.</a:t>
            </a:r>
          </a:p>
        </p:txBody>
      </p:sp>
      <p:sp>
        <p:nvSpPr>
          <p:cNvPr id="263175"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charset="0"/>
              </a:defRPr>
            </a:lvl1pPr>
            <a:lvl2pPr algn="ctr" eaLnBrk="0" hangingPunct="0">
              <a:defRPr sz="3600">
                <a:solidFill>
                  <a:schemeClr val="bg1"/>
                </a:solidFill>
                <a:latin typeface="Arial" charset="0"/>
              </a:defRPr>
            </a:lvl2pPr>
            <a:lvl3pPr algn="ctr" eaLnBrk="0" hangingPunct="0">
              <a:defRPr sz="3600">
                <a:solidFill>
                  <a:schemeClr val="bg1"/>
                </a:solidFill>
                <a:latin typeface="Arial" charset="0"/>
              </a:defRPr>
            </a:lvl3pPr>
            <a:lvl4pPr algn="ctr" eaLnBrk="0" hangingPunct="0">
              <a:defRPr sz="3600">
                <a:solidFill>
                  <a:schemeClr val="bg1"/>
                </a:solidFill>
                <a:latin typeface="Arial" charset="0"/>
              </a:defRPr>
            </a:lvl4pPr>
            <a:lvl5pPr algn="ctr" eaLnBrk="0" hangingPunct="0">
              <a:defRPr sz="3600">
                <a:solidFill>
                  <a:schemeClr val="bg1"/>
                </a:solidFill>
                <a:latin typeface="Arial" charset="0"/>
              </a:defRPr>
            </a:lvl5pPr>
            <a:lvl6pPr marL="457200" algn="ctr" eaLnBrk="0" fontAlgn="base" hangingPunct="0">
              <a:spcBef>
                <a:spcPct val="0"/>
              </a:spcBef>
              <a:spcAft>
                <a:spcPct val="0"/>
              </a:spcAft>
              <a:defRPr sz="3600">
                <a:solidFill>
                  <a:schemeClr val="bg1"/>
                </a:solidFill>
                <a:latin typeface="Arial" charset="0"/>
              </a:defRPr>
            </a:lvl6pPr>
            <a:lvl7pPr marL="914400" algn="ctr" eaLnBrk="0" fontAlgn="base" hangingPunct="0">
              <a:spcBef>
                <a:spcPct val="0"/>
              </a:spcBef>
              <a:spcAft>
                <a:spcPct val="0"/>
              </a:spcAft>
              <a:defRPr sz="3600">
                <a:solidFill>
                  <a:schemeClr val="bg1"/>
                </a:solidFill>
                <a:latin typeface="Arial" charset="0"/>
              </a:defRPr>
            </a:lvl7pPr>
            <a:lvl8pPr marL="1371600" algn="ctr" eaLnBrk="0" fontAlgn="base" hangingPunct="0">
              <a:spcBef>
                <a:spcPct val="0"/>
              </a:spcBef>
              <a:spcAft>
                <a:spcPct val="0"/>
              </a:spcAft>
              <a:defRPr sz="3600">
                <a:solidFill>
                  <a:schemeClr val="bg1"/>
                </a:solidFill>
                <a:latin typeface="Arial" charset="0"/>
              </a:defRPr>
            </a:lvl8pPr>
            <a:lvl9pPr marL="1828800" algn="ctr" eaLnBrk="0" fontAlgn="base" hangingPunct="0">
              <a:spcBef>
                <a:spcPct val="0"/>
              </a:spcBef>
              <a:spcAft>
                <a:spcPct val="0"/>
              </a:spcAft>
              <a:defRPr sz="3600">
                <a:solidFill>
                  <a:schemeClr val="bg1"/>
                </a:solidFill>
                <a:latin typeface="Arial" charset="0"/>
              </a:defRPr>
            </a:lvl9pPr>
          </a:lstStyle>
          <a:p>
            <a:pPr fontAlgn="base">
              <a:spcBef>
                <a:spcPct val="0"/>
              </a:spcBef>
              <a:spcAft>
                <a:spcPct val="0"/>
              </a:spcAft>
            </a:pPr>
            <a:r>
              <a:rPr lang="en-US" altLang="en-US" b="1">
                <a:solidFill>
                  <a:srgbClr val="FFFFFF"/>
                </a:solidFill>
              </a:rPr>
              <a:t>Chapter Review</a:t>
            </a:r>
          </a:p>
        </p:txBody>
      </p:sp>
    </p:spTree>
    <p:extLst>
      <p:ext uri="{BB962C8B-B14F-4D97-AF65-F5344CB8AC3E}">
        <p14:creationId xmlns:p14="http://schemas.microsoft.com/office/powerpoint/2010/main" val="4341120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63170"/>
                                        </p:tgtEl>
                                        <p:attrNameLst>
                                          <p:attrName>style.visibility</p:attrName>
                                        </p:attrNameLst>
                                      </p:cBhvr>
                                      <p:to>
                                        <p:strVal val="visible"/>
                                      </p:to>
                                    </p:set>
                                    <p:animEffect transition="in" filter="box(out)">
                                      <p:cBhvr>
                                        <p:cTn id="7" dur="500"/>
                                        <p:tgtEl>
                                          <p:spTgt spid="263170"/>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63171"/>
                                        </p:tgtEl>
                                        <p:attrNameLst>
                                          <p:attrName>style.visibility</p:attrName>
                                        </p:attrNameLst>
                                      </p:cBhvr>
                                      <p:to>
                                        <p:strVal val="visible"/>
                                      </p:to>
                                    </p:set>
                                    <p:animEffect transition="in" filter="box(out)">
                                      <p:cBhvr>
                                        <p:cTn id="11" dur="500"/>
                                        <p:tgtEl>
                                          <p:spTgt spid="26317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263172"/>
                                        </p:tgtEl>
                                        <p:attrNameLst>
                                          <p:attrName>style.visibility</p:attrName>
                                        </p:attrNameLst>
                                      </p:cBhvr>
                                      <p:to>
                                        <p:strVal val="visible"/>
                                      </p:to>
                                    </p:set>
                                    <p:animEffect transition="in" filter="box(out)">
                                      <p:cBhvr>
                                        <p:cTn id="16" dur="500"/>
                                        <p:tgtEl>
                                          <p:spTgt spid="263172"/>
                                        </p:tgtEl>
                                      </p:cBhvr>
                                    </p:animEffect>
                                  </p:childTnLst>
                                </p:cTn>
                              </p:par>
                            </p:childTnLst>
                          </p:cTn>
                        </p:par>
                        <p:par>
                          <p:cTn id="17" fill="hold" nodeType="afterGroup">
                            <p:stCondLst>
                              <p:cond delay="500"/>
                            </p:stCondLst>
                            <p:childTnLst>
                              <p:par>
                                <p:cTn id="18" presetID="4" presetClass="entr" presetSubtype="32" fill="hold" grpId="0" nodeType="afterEffect">
                                  <p:stCondLst>
                                    <p:cond delay="0"/>
                                  </p:stCondLst>
                                  <p:childTnLst>
                                    <p:set>
                                      <p:cBhvr>
                                        <p:cTn id="19" dur="1" fill="hold">
                                          <p:stCondLst>
                                            <p:cond delay="0"/>
                                          </p:stCondLst>
                                        </p:cTn>
                                        <p:tgtEl>
                                          <p:spTgt spid="263174"/>
                                        </p:tgtEl>
                                        <p:attrNameLst>
                                          <p:attrName>style.visibility</p:attrName>
                                        </p:attrNameLst>
                                      </p:cBhvr>
                                      <p:to>
                                        <p:strVal val="visible"/>
                                      </p:to>
                                    </p:set>
                                    <p:animEffect transition="in" filter="box(out)">
                                      <p:cBhvr>
                                        <p:cTn id="20" dur="500"/>
                                        <p:tgtEl>
                                          <p:spTgt spid="263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0" grpId="0"/>
      <p:bldP spid="263171" grpId="0"/>
      <p:bldP spid="263172" grpId="0"/>
      <p:bldP spid="26317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Text Box 2"/>
          <p:cNvSpPr txBox="1">
            <a:spLocks noChangeArrowheads="1"/>
          </p:cNvSpPr>
          <p:nvPr/>
        </p:nvSpPr>
        <p:spPr bwMode="auto">
          <a:xfrm>
            <a:off x="533400" y="1430338"/>
            <a:ext cx="1757363"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charset="0"/>
              </a:defRPr>
            </a:lvl1pPr>
            <a:lvl2pPr>
              <a:tabLst>
                <a:tab pos="228600" algn="l"/>
                <a:tab pos="1943100" algn="l"/>
              </a:tabLst>
              <a:defRPr>
                <a:solidFill>
                  <a:schemeClr val="tx1"/>
                </a:solidFill>
                <a:latin typeface="Arial" charset="0"/>
              </a:defRPr>
            </a:lvl2pPr>
            <a:lvl3pPr>
              <a:tabLst>
                <a:tab pos="228600" algn="l"/>
                <a:tab pos="1943100" algn="l"/>
              </a:tabLst>
              <a:defRPr>
                <a:solidFill>
                  <a:schemeClr val="tx1"/>
                </a:solidFill>
                <a:latin typeface="Arial" charset="0"/>
              </a:defRPr>
            </a:lvl3pPr>
            <a:lvl4pPr>
              <a:tabLst>
                <a:tab pos="228600" algn="l"/>
                <a:tab pos="1943100" algn="l"/>
              </a:tabLst>
              <a:defRPr>
                <a:solidFill>
                  <a:schemeClr val="tx1"/>
                </a:solidFill>
                <a:latin typeface="Arial" charset="0"/>
              </a:defRPr>
            </a:lvl4pPr>
            <a:lvl5pPr>
              <a:tabLst>
                <a:tab pos="228600" algn="l"/>
                <a:tab pos="1943100" algn="l"/>
              </a:tabLst>
              <a:defRPr>
                <a:solidFill>
                  <a:schemeClr val="tx1"/>
                </a:solidFill>
                <a:latin typeface="Arial" charset="0"/>
              </a:defRPr>
            </a:lvl5pPr>
            <a:lvl6pPr fontAlgn="base">
              <a:spcBef>
                <a:spcPct val="0"/>
              </a:spcBef>
              <a:spcAft>
                <a:spcPct val="0"/>
              </a:spcAft>
              <a:tabLst>
                <a:tab pos="228600" algn="l"/>
                <a:tab pos="1943100" algn="l"/>
              </a:tabLst>
              <a:defRPr>
                <a:solidFill>
                  <a:schemeClr val="tx1"/>
                </a:solidFill>
                <a:latin typeface="Arial" charset="0"/>
              </a:defRPr>
            </a:lvl6pPr>
            <a:lvl7pPr fontAlgn="base">
              <a:spcBef>
                <a:spcPct val="0"/>
              </a:spcBef>
              <a:spcAft>
                <a:spcPct val="0"/>
              </a:spcAft>
              <a:tabLst>
                <a:tab pos="228600" algn="l"/>
                <a:tab pos="1943100" algn="l"/>
              </a:tabLst>
              <a:defRPr>
                <a:solidFill>
                  <a:schemeClr val="tx1"/>
                </a:solidFill>
                <a:latin typeface="Arial" charset="0"/>
              </a:defRPr>
            </a:lvl7pPr>
            <a:lvl8pPr fontAlgn="base">
              <a:spcBef>
                <a:spcPct val="0"/>
              </a:spcBef>
              <a:spcAft>
                <a:spcPct val="0"/>
              </a:spcAft>
              <a:tabLst>
                <a:tab pos="228600" algn="l"/>
                <a:tab pos="1943100" algn="l"/>
              </a:tabLst>
              <a:defRPr>
                <a:solidFill>
                  <a:schemeClr val="tx1"/>
                </a:solidFill>
                <a:latin typeface="Arial" charset="0"/>
              </a:defRPr>
            </a:lvl8pPr>
            <a:lvl9pPr fontAlgn="base">
              <a:spcBef>
                <a:spcPct val="0"/>
              </a:spcBef>
              <a:spcAft>
                <a:spcPct val="0"/>
              </a:spcAft>
              <a:tabLst>
                <a:tab pos="228600" algn="l"/>
                <a:tab pos="1943100" algn="l"/>
              </a:tabLst>
              <a:defRPr>
                <a:solidFill>
                  <a:schemeClr val="tx1"/>
                </a:solidFill>
                <a:latin typeface="Arial" charset="0"/>
              </a:defRPr>
            </a:lvl9pPr>
          </a:lstStyle>
          <a:p>
            <a:pPr fontAlgn="base">
              <a:lnSpc>
                <a:spcPct val="90000"/>
              </a:lnSpc>
              <a:spcBef>
                <a:spcPct val="20000"/>
              </a:spcBef>
              <a:spcAft>
                <a:spcPct val="20000"/>
              </a:spcAft>
            </a:pPr>
            <a:r>
              <a:rPr lang="en-US" altLang="en-US" sz="2400" b="1">
                <a:solidFill>
                  <a:srgbClr val="ECCA22"/>
                </a:solidFill>
              </a:rPr>
              <a:t>Question 3</a:t>
            </a:r>
          </a:p>
        </p:txBody>
      </p:sp>
      <p:sp>
        <p:nvSpPr>
          <p:cNvPr id="264195" name="Text Box 3"/>
          <p:cNvSpPr txBox="1">
            <a:spLocks noChangeArrowheads="1"/>
          </p:cNvSpPr>
          <p:nvPr/>
        </p:nvSpPr>
        <p:spPr bwMode="auto">
          <a:xfrm>
            <a:off x="533400" y="2027238"/>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lgn="just" fontAlgn="base">
              <a:spcBef>
                <a:spcPct val="0"/>
              </a:spcBef>
              <a:spcAft>
                <a:spcPct val="0"/>
              </a:spcAft>
            </a:pPr>
            <a:r>
              <a:rPr lang="en-US" altLang="en-US" sz="2400">
                <a:solidFill>
                  <a:srgbClr val="000000"/>
                </a:solidFill>
              </a:rPr>
              <a:t>What is a buffer?</a:t>
            </a:r>
          </a:p>
        </p:txBody>
      </p:sp>
      <p:sp>
        <p:nvSpPr>
          <p:cNvPr id="264196" name="Text Box 4"/>
          <p:cNvSpPr txBox="1">
            <a:spLocks noChangeArrowheads="1"/>
          </p:cNvSpPr>
          <p:nvPr/>
        </p:nvSpPr>
        <p:spPr bwMode="auto">
          <a:xfrm>
            <a:off x="431800" y="373063"/>
            <a:ext cx="184150"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fontAlgn="base">
              <a:spcBef>
                <a:spcPct val="0"/>
              </a:spcBef>
              <a:spcAft>
                <a:spcPct val="0"/>
              </a:spcAft>
            </a:pPr>
            <a:endParaRPr lang="en-US" altLang="en-US" sz="3200">
              <a:solidFill>
                <a:srgbClr val="000000"/>
              </a:solidFill>
            </a:endParaRPr>
          </a:p>
        </p:txBody>
      </p:sp>
      <p:pic>
        <p:nvPicPr>
          <p:cNvPr id="26419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743200"/>
            <a:ext cx="5638800" cy="3127375"/>
          </a:xfrm>
          <a:prstGeom prst="rect">
            <a:avLst/>
          </a:prstGeom>
          <a:noFill/>
          <a:extLst>
            <a:ext uri="{909E8E84-426E-40DD-AFC4-6F175D3DCCD1}">
              <a14:hiddenFill xmlns:a14="http://schemas.microsoft.com/office/drawing/2010/main">
                <a:solidFill>
                  <a:srgbClr val="FFFFFF"/>
                </a:solidFill>
              </a14:hiddenFill>
            </a:ext>
          </a:extLst>
        </p:spPr>
      </p:pic>
      <p:sp>
        <p:nvSpPr>
          <p:cNvPr id="264198" name="Rectangle 2"/>
          <p:cNvSpPr>
            <a:spLocks noChangeArrowheads="1"/>
          </p:cNvSpPr>
          <p:nvPr/>
        </p:nvSpPr>
        <p:spPr bwMode="auto">
          <a:xfrm>
            <a:off x="838200" y="66675"/>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3600">
                <a:solidFill>
                  <a:schemeClr val="bg1"/>
                </a:solidFill>
                <a:latin typeface="Arial" charset="0"/>
              </a:defRPr>
            </a:lvl1pPr>
            <a:lvl2pPr algn="ctr" eaLnBrk="0" hangingPunct="0">
              <a:defRPr sz="3600">
                <a:solidFill>
                  <a:schemeClr val="bg1"/>
                </a:solidFill>
                <a:latin typeface="Arial" charset="0"/>
              </a:defRPr>
            </a:lvl2pPr>
            <a:lvl3pPr algn="ctr" eaLnBrk="0" hangingPunct="0">
              <a:defRPr sz="3600">
                <a:solidFill>
                  <a:schemeClr val="bg1"/>
                </a:solidFill>
                <a:latin typeface="Arial" charset="0"/>
              </a:defRPr>
            </a:lvl3pPr>
            <a:lvl4pPr algn="ctr" eaLnBrk="0" hangingPunct="0">
              <a:defRPr sz="3600">
                <a:solidFill>
                  <a:schemeClr val="bg1"/>
                </a:solidFill>
                <a:latin typeface="Arial" charset="0"/>
              </a:defRPr>
            </a:lvl4pPr>
            <a:lvl5pPr algn="ctr" eaLnBrk="0" hangingPunct="0">
              <a:defRPr sz="3600">
                <a:solidFill>
                  <a:schemeClr val="bg1"/>
                </a:solidFill>
                <a:latin typeface="Arial" charset="0"/>
              </a:defRPr>
            </a:lvl5pPr>
            <a:lvl6pPr marL="457200" algn="ctr" eaLnBrk="0" fontAlgn="base" hangingPunct="0">
              <a:spcBef>
                <a:spcPct val="0"/>
              </a:spcBef>
              <a:spcAft>
                <a:spcPct val="0"/>
              </a:spcAft>
              <a:defRPr sz="3600">
                <a:solidFill>
                  <a:schemeClr val="bg1"/>
                </a:solidFill>
                <a:latin typeface="Arial" charset="0"/>
              </a:defRPr>
            </a:lvl6pPr>
            <a:lvl7pPr marL="914400" algn="ctr" eaLnBrk="0" fontAlgn="base" hangingPunct="0">
              <a:spcBef>
                <a:spcPct val="0"/>
              </a:spcBef>
              <a:spcAft>
                <a:spcPct val="0"/>
              </a:spcAft>
              <a:defRPr sz="3600">
                <a:solidFill>
                  <a:schemeClr val="bg1"/>
                </a:solidFill>
                <a:latin typeface="Arial" charset="0"/>
              </a:defRPr>
            </a:lvl7pPr>
            <a:lvl8pPr marL="1371600" algn="ctr" eaLnBrk="0" fontAlgn="base" hangingPunct="0">
              <a:spcBef>
                <a:spcPct val="0"/>
              </a:spcBef>
              <a:spcAft>
                <a:spcPct val="0"/>
              </a:spcAft>
              <a:defRPr sz="3600">
                <a:solidFill>
                  <a:schemeClr val="bg1"/>
                </a:solidFill>
                <a:latin typeface="Arial" charset="0"/>
              </a:defRPr>
            </a:lvl8pPr>
            <a:lvl9pPr marL="1828800" algn="ctr" eaLnBrk="0" fontAlgn="base" hangingPunct="0">
              <a:spcBef>
                <a:spcPct val="0"/>
              </a:spcBef>
              <a:spcAft>
                <a:spcPct val="0"/>
              </a:spcAft>
              <a:defRPr sz="3600">
                <a:solidFill>
                  <a:schemeClr val="bg1"/>
                </a:solidFill>
                <a:latin typeface="Arial" charset="0"/>
              </a:defRPr>
            </a:lvl9pPr>
          </a:lstStyle>
          <a:p>
            <a:pPr fontAlgn="base">
              <a:spcBef>
                <a:spcPct val="0"/>
              </a:spcBef>
              <a:spcAft>
                <a:spcPct val="0"/>
              </a:spcAft>
            </a:pPr>
            <a:r>
              <a:rPr lang="en-US" altLang="en-US" b="1">
                <a:solidFill>
                  <a:srgbClr val="FFFFFF"/>
                </a:solidFill>
              </a:rPr>
              <a:t>Chapter Review</a:t>
            </a:r>
          </a:p>
        </p:txBody>
      </p:sp>
    </p:spTree>
    <p:extLst>
      <p:ext uri="{BB962C8B-B14F-4D97-AF65-F5344CB8AC3E}">
        <p14:creationId xmlns:p14="http://schemas.microsoft.com/office/powerpoint/2010/main" val="30202175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64194"/>
                                        </p:tgtEl>
                                        <p:attrNameLst>
                                          <p:attrName>style.visibility</p:attrName>
                                        </p:attrNameLst>
                                      </p:cBhvr>
                                      <p:to>
                                        <p:strVal val="visible"/>
                                      </p:to>
                                    </p:set>
                                    <p:animEffect transition="in" filter="box(out)">
                                      <p:cBhvr>
                                        <p:cTn id="7" dur="500"/>
                                        <p:tgtEl>
                                          <p:spTgt spid="264194"/>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64195"/>
                                        </p:tgtEl>
                                        <p:attrNameLst>
                                          <p:attrName>style.visibility</p:attrName>
                                        </p:attrNameLst>
                                      </p:cBhvr>
                                      <p:to>
                                        <p:strVal val="visible"/>
                                      </p:to>
                                    </p:set>
                                    <p:animEffect transition="in" filter="box(out)">
                                      <p:cBhvr>
                                        <p:cTn id="11" dur="500"/>
                                        <p:tgtEl>
                                          <p:spTgt spid="264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194" grpId="0"/>
      <p:bldP spid="264195" grpId="0"/>
    </p:bldLst>
  </p:timing>
</p:sld>
</file>

<file path=ppt/theme/theme1.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3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3200" b="1" i="0" u="none" strike="noStrike" cap="none" normalizeH="0" baseline="0" smtClean="0">
            <a:ln>
              <a:noFill/>
            </a:ln>
            <a:solidFill>
              <a:schemeClr val="tx1"/>
            </a:solidFill>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CC00"/>
        </a:folHlink>
      </a:clrScheme>
      <a:clrMap bg1="lt1" tx1="dk1" bg2="lt2" tx2="dk2" accent1="accent1" accent2="accent2" accent3="accent3" accent4="accent4" accent5="accent5" accent6="accent6" hlink="hlink" folHlink="folHlink"/>
    </a:extraClrScheme>
    <a:extraClrScheme>
      <a:clrScheme name="2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0000FF"/>
        </a:folHlink>
      </a:clrScheme>
      <a:clrMap bg1="lt1" tx1="dk1" bg2="lt2" tx2="dk2" accent1="accent1" accent2="accent2" accent3="accent3" accent4="accent4" accent5="accent5" accent6="accent6" hlink="hlink" folHlink="folHlink"/>
    </a:extraClrScheme>
    <a:extraClrScheme>
      <a:clrScheme name="2_Custom Design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33399"/>
        </a:hlink>
        <a:folHlink>
          <a:srgbClr val="0000FF"/>
        </a:folHlink>
      </a:clrScheme>
      <a:clrMap bg1="lt1" tx1="dk1" bg2="lt2" tx2="dk2" accent1="accent1" accent2="accent2" accent3="accent3" accent4="accent4" accent5="accent5" accent6="accent6" hlink="hlink" folHlink="folHlink"/>
    </a:extraClrScheme>
    <a:extraClrScheme>
      <a:clrScheme name="2_Custom Design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33399"/>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Custom Design">
  <a:themeElements>
    <a:clrScheme name="6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3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3200" b="1" i="0" u="none" strike="noStrike" cap="none" normalizeH="0" baseline="0" smtClean="0">
            <a:ln>
              <a:noFill/>
            </a:ln>
            <a:solidFill>
              <a:schemeClr val="tx1"/>
            </a:solidFill>
            <a:effectLst/>
            <a:latin typeface="Arial" charset="0"/>
          </a:defRPr>
        </a:defPPr>
      </a:lstStyle>
    </a:lnDef>
  </a:objectDefaults>
  <a:extraClrSchemeLst>
    <a:extraClrScheme>
      <a:clrScheme name="6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6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CC00"/>
        </a:folHlink>
      </a:clrScheme>
      <a:clrMap bg1="lt1" tx1="dk1" bg2="lt2" tx2="dk2" accent1="accent1" accent2="accent2" accent3="accent3" accent4="accent4" accent5="accent5" accent6="accent6" hlink="hlink" folHlink="folHlink"/>
    </a:extraClrScheme>
    <a:extraClrScheme>
      <a:clrScheme name="6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0000FF"/>
        </a:folHlink>
      </a:clrScheme>
      <a:clrMap bg1="lt1" tx1="dk1" bg2="lt2" tx2="dk2" accent1="accent1" accent2="accent2" accent3="accent3" accent4="accent4" accent5="accent5" accent6="accent6" hlink="hlink" folHlink="folHlink"/>
    </a:extraClrScheme>
    <a:extraClrScheme>
      <a:clrScheme name="6_Custom Design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33399"/>
        </a:hlink>
        <a:folHlink>
          <a:srgbClr val="0000FF"/>
        </a:folHlink>
      </a:clrScheme>
      <a:clrMap bg1="lt1" tx1="dk1" bg2="lt2" tx2="dk2" accent1="accent1" accent2="accent2" accent3="accent3" accent4="accent4" accent5="accent5" accent6="accent6" hlink="hlink" folHlink="folHlink"/>
    </a:extraClrScheme>
    <a:extraClrScheme>
      <a:clrScheme name="6_Custom Design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33399"/>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Custom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9999"/>
      </a:folHlink>
    </a:clrScheme>
    <a:fontScheme name="3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3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3200" b="1" i="0" u="none" strike="noStrike" cap="none" normalizeH="0" baseline="0" smtClean="0">
            <a:ln>
              <a:noFill/>
            </a:ln>
            <a:solidFill>
              <a:schemeClr val="tx1"/>
            </a:solidFill>
            <a:effectLst/>
            <a:latin typeface="Arial"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CC00"/>
        </a:folHlink>
      </a:clrScheme>
      <a:clrMap bg1="lt1" tx1="dk1" bg2="lt2" tx2="dk2" accent1="accent1" accent2="accent2" accent3="accent3" accent4="accent4" accent5="accent5" accent6="accent6" hlink="hlink" folHlink="folHlink"/>
    </a:extraClrScheme>
    <a:extraClrScheme>
      <a:clrScheme name="3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0000FF"/>
        </a:folHlink>
      </a:clrScheme>
      <a:clrMap bg1="lt1" tx1="dk1" bg2="lt2" tx2="dk2" accent1="accent1" accent2="accent2" accent3="accent3" accent4="accent4" accent5="accent5" accent6="accent6" hlink="hlink" folHlink="folHlink"/>
    </a:extraClrScheme>
    <a:extraClrScheme>
      <a:clrScheme name="3_Custom Design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33399"/>
        </a:hlink>
        <a:folHlink>
          <a:srgbClr val="0000FF"/>
        </a:folHlink>
      </a:clrScheme>
      <a:clrMap bg1="lt1" tx1="dk1" bg2="lt2" tx2="dk2" accent1="accent1" accent2="accent2" accent3="accent3" accent4="accent4" accent5="accent5" accent6="accent6" hlink="hlink" folHlink="folHlink"/>
    </a:extraClrScheme>
    <a:extraClrScheme>
      <a:clrScheme name="3_Custom Design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33399"/>
        </a:hlink>
        <a:folHlink>
          <a:srgbClr val="3333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TotalTime>
  <Words>790</Words>
  <Application>Microsoft Office PowerPoint</Application>
  <PresentationFormat>On-screen Show (4:3)</PresentationFormat>
  <Paragraphs>99</Paragraphs>
  <Slides>22</Slides>
  <Notes>0</Notes>
  <HiddenSlides>0</HiddenSlides>
  <MMClips>0</MMClips>
  <ScaleCrop>false</ScaleCrop>
  <HeadingPairs>
    <vt:vector size="4" baseType="variant">
      <vt:variant>
        <vt:lpstr>Theme</vt:lpstr>
      </vt:variant>
      <vt:variant>
        <vt:i4>3</vt:i4>
      </vt:variant>
      <vt:variant>
        <vt:lpstr>Slide Titles</vt:lpstr>
      </vt:variant>
      <vt:variant>
        <vt:i4>22</vt:i4>
      </vt:variant>
    </vt:vector>
  </HeadingPairs>
  <TitlesOfParts>
    <vt:vector size="25" baseType="lpstr">
      <vt:lpstr>2_Custom Design</vt:lpstr>
      <vt:lpstr>6_Custom Design</vt:lpstr>
      <vt:lpstr>3_Custom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Brever</dc:creator>
  <cp:lastModifiedBy>Scott Brever</cp:lastModifiedBy>
  <cp:revision>1</cp:revision>
  <dcterms:created xsi:type="dcterms:W3CDTF">2019-04-17T19:39:44Z</dcterms:created>
  <dcterms:modified xsi:type="dcterms:W3CDTF">2019-04-17T19:42:03Z</dcterms:modified>
</cp:coreProperties>
</file>