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8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631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7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70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05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60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18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91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5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4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04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20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50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6853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5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7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6858" name="Rectangle 10"/>
          <p:cNvSpPr>
            <a:spLocks noChangeArrowheads="1"/>
          </p:cNvSpPr>
          <p:nvPr userDrawn="1"/>
        </p:nvSpPr>
        <p:spPr bwMode="auto">
          <a:xfrm>
            <a:off x="1644650" y="65088"/>
            <a:ext cx="666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Strengths of Acids and Bases</a:t>
            </a:r>
          </a:p>
        </p:txBody>
      </p:sp>
      <p:pic>
        <p:nvPicPr>
          <p:cNvPr id="206859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0" name="Picture 9" descr="buttoms_03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2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3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7877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9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1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207882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3" name="Picture 9" descr="buttoms_03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5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6138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Strong and Weak Acids and Bases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strength of an acid or base depends on how many acid or base particles form into ions in water.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3400" y="30861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a </a:t>
            </a:r>
            <a:r>
              <a:rPr lang="en-US" altLang="en-US" sz="2400" b="1">
                <a:solidFill>
                  <a:srgbClr val="333399"/>
                </a:solidFill>
              </a:rPr>
              <a:t>strong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acid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dissolves in water, nearly all the acid molecules form into ions.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3400" y="38481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a </a:t>
            </a:r>
            <a:r>
              <a:rPr lang="en-US" altLang="en-US" sz="2400" b="1">
                <a:solidFill>
                  <a:srgbClr val="333399"/>
                </a:solidFill>
              </a:rPr>
              <a:t>weak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acid</a:t>
            </a:r>
            <a:r>
              <a:rPr lang="en-US" altLang="en-US" sz="2400">
                <a:solidFill>
                  <a:srgbClr val="000000"/>
                </a:solidFill>
              </a:rPr>
              <a:t> dissolves in water, only a small fraction of the molecules dissolve in water.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5076" name="Picture 6" descr="audio2">
            <a:hlinkClick r:id="" action="ppaction://noaction">
              <a:snd r:embed="rId2" name="strong_acid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4671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6" descr="audio2">
            <a:hlinkClick r:id="" action="ppaction://noaction">
              <a:snd r:embed="rId4" name="weak_acid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449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9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/>
      <p:bldP spid="450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892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Strength and Concentration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2678113" y="2586038"/>
            <a:ext cx="28956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It is possible to have dilute solutions of strong acids and bases and concentrated solutions of weak acids and bases.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33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128838"/>
            <a:ext cx="200183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754188"/>
            <a:ext cx="2541587" cy="3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911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pH of a Solution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</a:t>
            </a:r>
            <a:r>
              <a:rPr lang="en-US" altLang="en-US" sz="2400" b="1">
                <a:solidFill>
                  <a:srgbClr val="333399"/>
                </a:solidFill>
              </a:rPr>
              <a:t>pH</a:t>
            </a:r>
            <a:r>
              <a:rPr lang="en-US" altLang="en-US" sz="2400">
                <a:solidFill>
                  <a:srgbClr val="000000"/>
                </a:solidFill>
              </a:rPr>
              <a:t> of a solution is a measure of the concentration of H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  <a:r>
              <a:rPr lang="en-US" altLang="en-US" sz="2400">
                <a:solidFill>
                  <a:srgbClr val="000000"/>
                </a:solidFill>
              </a:rPr>
              <a:t> ions in it.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33400" y="30480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greater the H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  <a:r>
              <a:rPr lang="en-US" altLang="en-US" sz="2400">
                <a:solidFill>
                  <a:srgbClr val="000000"/>
                </a:solidFill>
              </a:rPr>
              <a:t> concentration is, the lower the pH is and the more acidic the solution is.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533400" y="3810000"/>
            <a:ext cx="800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pH measures how acidic or basic a solution is.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3135" name="Picture 6" descr="audio2">
            <a:hlinkClick r:id="" action="ppaction://noaction">
              <a:snd r:embed="rId2" name="ph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6924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911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pH of a Solution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Solutions with a pH lower than 7 are described as acidic. </a:t>
            </a:r>
          </a:p>
        </p:txBody>
      </p:sp>
      <p:pic>
        <p:nvPicPr>
          <p:cNvPr id="1843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5438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911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pH of a Solution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Solutions with a pH greater than 7 are basic.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33400" y="275748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solution with a pH of exactly 7 indicates that the concentrations of H+ ions and OH¯ ions are equal.  These solutions are considered neutral.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416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8450"/>
            <a:ext cx="76708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911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pH of a Solution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1581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way to determine pH is by using a universal indicator paper.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533400" y="30988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paper undergoes a color change in the presence of H</a:t>
            </a:r>
            <a:r>
              <a:rPr lang="en-US" altLang="en-US" sz="2400" baseline="-25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O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  <a:r>
              <a:rPr lang="en-US" altLang="en-US" sz="2400">
                <a:solidFill>
                  <a:srgbClr val="000000"/>
                </a:solidFill>
              </a:rPr>
              <a:t> ions and OH‾ ions in solution.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533400" y="3898900"/>
            <a:ext cx="7848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final color of the pH paper is matched with colors in a chart to find the pH.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5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135172" grpId="0"/>
      <p:bldP spid="1351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911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pH of a Solution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 instrument called a pH meter is another tool to determine the pH of a solution.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57200" y="3098800"/>
            <a:ext cx="7848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meter is operated by immersing the electrodes in the solution to be tested and reading the dial.</a:t>
            </a:r>
          </a:p>
        </p:txBody>
      </p:sp>
    </p:spTree>
    <p:extLst>
      <p:ext uri="{BB962C8B-B14F-4D97-AF65-F5344CB8AC3E}">
        <p14:creationId xmlns:p14="http://schemas.microsoft.com/office/powerpoint/2010/main" val="42173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  <p:bldP spid="1361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176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Blood pH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order to carry out its many functions properly, the pH of blood must remain between 7.0 and 7.8.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33400" y="3057525"/>
            <a:ext cx="7772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main reason for this is that enzymes, the protein molecules that act as catalysts for many reactions in the body, cannot work outside this pH range.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7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176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Blood pH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Your blood contains compounds called buffers that enable small amounts of acids or bases to be absorbed without harmful effects.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33400" y="33782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333399"/>
                </a:solidFill>
              </a:rPr>
              <a:t>Buffers</a:t>
            </a:r>
            <a:r>
              <a:rPr lang="en-US" altLang="en-US" sz="2400">
                <a:solidFill>
                  <a:srgbClr val="000000"/>
                </a:solidFill>
              </a:rPr>
              <a:t> are solutions containing ions that react with additional acids or bases to minimize their effects on pH.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8249" name="Picture 6" descr="audio2">
            <a:hlinkClick r:id="" action="ppaction://noaction">
              <a:snd r:embed="rId2" name="buffer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1179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3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is the difference between a strong acid and a weak acid?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533400" y="3602038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549275" y="4160838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In strong acids, nearly all the acid molecules dissociate into ions. In weak acids, a small fraction of the molecules dissolve in water.</a:t>
            </a:r>
          </a:p>
        </p:txBody>
      </p:sp>
      <p:sp>
        <p:nvSpPr>
          <p:cNvPr id="177168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5029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2" grpId="0"/>
      <p:bldP spid="177164" grpId="0"/>
      <p:bldP spid="177165" grpId="0"/>
      <p:bldP spid="1771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is the difference between the terms “strength” and “concentration”?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533400" y="3349625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549275" y="3825875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Strength refers to the ease with which an acid ionizes or base dissociates in solution. Concentration is the amount of an acid or base dissolved in the solution.</a:t>
            </a:r>
          </a:p>
        </p:txBody>
      </p:sp>
      <p:sp>
        <p:nvSpPr>
          <p:cNvPr id="193545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3607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  <p:bldP spid="193541" grpId="0"/>
      <p:bldP spid="193542" grpId="0"/>
      <p:bldP spid="1935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138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Strong and Weak Acids and Bases 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Ions in solution can conduct an electric current.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ability of a solution to conduct a current can be demonstrated using a lightbulb connected to a battery with leads placed in the solution. </a:t>
            </a:r>
          </a:p>
        </p:txBody>
      </p:sp>
    </p:spTree>
    <p:extLst>
      <p:ext uri="{BB962C8B-B14F-4D97-AF65-F5344CB8AC3E}">
        <p14:creationId xmlns:p14="http://schemas.microsoft.com/office/powerpoint/2010/main" val="11037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pH of a solution is a measure of the concentration of _________ in the solution.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549275" y="3352800"/>
            <a:ext cx="7529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H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H</a:t>
            </a:r>
            <a:r>
              <a:rPr lang="en-US" altLang="en-US" sz="2400" baseline="-25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O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COOH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HCl</a:t>
            </a:r>
          </a:p>
        </p:txBody>
      </p:sp>
      <p:sp>
        <p:nvSpPr>
          <p:cNvPr id="194569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0089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  <p:bldP spid="194565" grpId="0"/>
      <p:bldP spid="1945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A, the greater the H+ concentration, the lower the pH and the more acidic the solution.</a:t>
            </a:r>
          </a:p>
        </p:txBody>
      </p:sp>
      <p:sp>
        <p:nvSpPr>
          <p:cNvPr id="195592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338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138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Strong and Weak Acids and Bases 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3886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strong acid solution conducts more current and the lightbulb burns brightly.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038600" y="4156075"/>
            <a:ext cx="4572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weak acid solution does not conduct as much current as a strong acid solution and the bulb burns less brightly.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596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75075"/>
            <a:ext cx="2260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384425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517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Acid Strength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Equations describing dissociation can be written in two ways.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33400" y="3086100"/>
            <a:ext cx="800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strong acids, such as HCl, nearly all the acid ionizes.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533400" y="35560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is shown by writing the equation using a single arrow pointing toward the ions that are formed.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698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89463"/>
            <a:ext cx="59817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0" grpId="0"/>
      <p:bldP spid="1269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517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Acid Strength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Equations describing the ionization of weak acids, such as acetic acid, are written using double arrows pointing in opposite directions.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means that only some of the CH</a:t>
            </a:r>
            <a:r>
              <a:rPr lang="en-US" altLang="en-US" sz="2400" baseline="-25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COOH ionizes and the reaction does not go to completion.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2484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598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Base Strength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strong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base</a:t>
            </a:r>
            <a:r>
              <a:rPr lang="en-US" altLang="en-US" sz="2400">
                <a:solidFill>
                  <a:srgbClr val="000000"/>
                </a:solidFill>
              </a:rPr>
              <a:t> dissociates completely in solution.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33400" y="27686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following equation shows the dissociation of sodium hydroxide, a strong base.</a:t>
            </a:r>
          </a:p>
        </p:txBody>
      </p:sp>
      <p:pic>
        <p:nvPicPr>
          <p:cNvPr id="129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13397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6" name="Picture 6" descr="audio2">
            <a:hlinkClick r:id="" action="ppaction://noaction">
              <a:snd r:embed="rId3" name="strong_ba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23495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8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598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Base Strength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dissociation of ammonia, which is a weak base, is shown using double arrows to indicate that not all the ammonia ionizes.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33400" y="4267200"/>
            <a:ext cx="8153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weak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base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is one that does not dissociate completely.</a:t>
            </a:r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219825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0" name="Picture 6" descr="audio2">
            <a:hlinkClick r:id="" action="ppaction://noaction">
              <a:snd r:embed="rId3" name="weak_ba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1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892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Strength and Concentration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terms </a:t>
            </a:r>
            <a:r>
              <a:rPr lang="en-US" altLang="en-US" sz="2400" i="1">
                <a:solidFill>
                  <a:srgbClr val="000000"/>
                </a:solidFill>
              </a:rPr>
              <a:t>strong</a:t>
            </a:r>
            <a:r>
              <a:rPr lang="en-US" altLang="en-US" sz="2400">
                <a:solidFill>
                  <a:srgbClr val="000000"/>
                </a:solidFill>
              </a:rPr>
              <a:t> and </a:t>
            </a:r>
            <a:r>
              <a:rPr lang="en-US" altLang="en-US" sz="2400" i="1">
                <a:solidFill>
                  <a:srgbClr val="000000"/>
                </a:solidFill>
              </a:rPr>
              <a:t>weak</a:t>
            </a:r>
            <a:r>
              <a:rPr lang="en-US" altLang="en-US" sz="2400">
                <a:solidFill>
                  <a:srgbClr val="000000"/>
                </a:solidFill>
              </a:rPr>
              <a:t> are used to classify acids and bases.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33400" y="30480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terms refer to the ease with which an acid ionizes or base dissociates in solution.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533400" y="38100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i="1">
                <a:solidFill>
                  <a:srgbClr val="000000"/>
                </a:solidFill>
              </a:rPr>
              <a:t>Strong</a:t>
            </a:r>
            <a:r>
              <a:rPr lang="en-US" altLang="en-US" sz="2400">
                <a:solidFill>
                  <a:srgbClr val="000000"/>
                </a:solidFill>
              </a:rPr>
              <a:t> acids and bases ionize or dissociate completely;</a:t>
            </a:r>
            <a:r>
              <a:rPr lang="en-US" altLang="en-US" sz="2400" i="1">
                <a:solidFill>
                  <a:srgbClr val="000000"/>
                </a:solidFill>
              </a:rPr>
              <a:t> weak</a:t>
            </a:r>
            <a:r>
              <a:rPr lang="en-US" altLang="en-US" sz="2400">
                <a:solidFill>
                  <a:srgbClr val="000000"/>
                </a:solidFill>
              </a:rPr>
              <a:t> acids and bases ionize or dissociate only partially.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9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6" grpId="0"/>
      <p:bldP spid="131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892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Strength and Concentration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667000" y="2589213"/>
            <a:ext cx="3429000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contrast, the terms </a:t>
            </a:r>
            <a:r>
              <a:rPr lang="en-US" altLang="en-US" sz="2400" i="1">
                <a:solidFill>
                  <a:srgbClr val="000000"/>
                </a:solidFill>
              </a:rPr>
              <a:t>dilute</a:t>
            </a:r>
            <a:r>
              <a:rPr lang="en-US" altLang="en-US" sz="2400">
                <a:solidFill>
                  <a:srgbClr val="000000"/>
                </a:solidFill>
              </a:rPr>
              <a:t> and </a:t>
            </a:r>
            <a:r>
              <a:rPr lang="en-US" altLang="en-US" sz="2400" i="1">
                <a:solidFill>
                  <a:srgbClr val="000000"/>
                </a:solidFill>
              </a:rPr>
              <a:t>concentrated</a:t>
            </a:r>
            <a:r>
              <a:rPr lang="en-US" altLang="en-US" sz="2400">
                <a:solidFill>
                  <a:srgbClr val="000000"/>
                </a:solidFill>
              </a:rPr>
              <a:t> are used to indicate the concentration of a solution, which is the amount of acid or base dissolved in the solution.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21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133600"/>
            <a:ext cx="20193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752600"/>
            <a:ext cx="25019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864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2019-04-17T19:37:45Z</dcterms:created>
  <dcterms:modified xsi:type="dcterms:W3CDTF">2019-04-17T19:38:45Z</dcterms:modified>
</cp:coreProperties>
</file>