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5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7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78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21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93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54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8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0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83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2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299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9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13002" name="Rectangle 10"/>
          <p:cNvSpPr>
            <a:spLocks noChangeArrowheads="1"/>
          </p:cNvSpPr>
          <p:nvPr userDrawn="1"/>
        </p:nvSpPr>
        <p:spPr bwMode="auto">
          <a:xfrm>
            <a:off x="1524000" y="65088"/>
            <a:ext cx="709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Classifying Chemical Reactions</a:t>
            </a:r>
          </a:p>
        </p:txBody>
      </p:sp>
      <p:pic>
        <p:nvPicPr>
          <p:cNvPr id="213006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9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3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4021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5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14029" name="Picture 9" descr="buttoms_03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31" name="Picture 12" descr="buttoms_10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549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Types of Reactions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There are literally millions of chemical reactions that occur every day.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33400" y="3098800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Chemists have defined five main categories of chemical reactions: combustion, synthesis, decomposition, single displacement, and double displacement.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16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903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Double Displacement 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7467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precipitate</a:t>
            </a:r>
            <a:r>
              <a:rPr lang="en-US" altLang="en-US" sz="2400">
                <a:solidFill>
                  <a:srgbClr val="000000"/>
                </a:solidFill>
              </a:rPr>
              <a:t> is an insoluble compound that comes out of solution during this type of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33400" y="3098800"/>
            <a:ext cx="8153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generalized formula for this type of reaction is as follows:  				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altLang="en-US" sz="2400">
                <a:solidFill>
                  <a:srgbClr val="000000"/>
                </a:solidFill>
              </a:rPr>
              <a:t>                           AB + CD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z="2400">
                <a:solidFill>
                  <a:srgbClr val="000000"/>
                </a:solidFill>
              </a:rPr>
              <a:t> AD + CB.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8249" name="Picture 6" descr="audio2">
            <a:hlinkClick r:id="" action="ppaction://noaction">
              <a:snd r:embed="rId2" name="precipitat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6701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58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Oxidation-Reduction Reactions 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characteristic that is common to many chemical reactions is the tendency of the substances to lose or gain electrons.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Chemists use the term </a:t>
            </a:r>
            <a:r>
              <a:rPr lang="en-US" altLang="en-US" sz="2400" b="1">
                <a:solidFill>
                  <a:srgbClr val="333399"/>
                </a:solidFill>
              </a:rPr>
              <a:t>oxidation</a:t>
            </a:r>
            <a:r>
              <a:rPr lang="en-US" altLang="en-US" sz="2400">
                <a:solidFill>
                  <a:srgbClr val="000000"/>
                </a:solidFill>
              </a:rPr>
              <a:t> to describe the loss of electrons and the term </a:t>
            </a:r>
            <a:r>
              <a:rPr lang="en-US" altLang="en-US" sz="2400" b="1">
                <a:solidFill>
                  <a:srgbClr val="333399"/>
                </a:solidFill>
              </a:rPr>
              <a:t>reduction</a:t>
            </a:r>
            <a:r>
              <a:rPr lang="en-US" altLang="en-US" sz="2400">
                <a:solidFill>
                  <a:srgbClr val="000000"/>
                </a:solidFill>
              </a:rPr>
              <a:t> to describe the gain of electrons.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9273" name="Picture 6" descr="audio2">
            <a:hlinkClick r:id="" action="ppaction://noaction">
              <a:snd r:embed="rId2" name="oxida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138613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4" name="Picture 6" descr="audio2">
            <a:hlinkClick r:id="" action="ppaction://noaction">
              <a:snd r:embed="rId4" name="redu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8613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58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Oxidation-Reduction Reactions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7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Chemical reactions involving electron transfer of this sort often involve oxygen, which is very reactive, pulling electrons from metallic elements.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33400" y="33655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Corrosion of metal is a visible result.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93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58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Oxidation-Reduction Reactions 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substance that gains an electron or electrons obviously becomes more negative, so we say it is reduced.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33400" y="3365500"/>
            <a:ext cx="7467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 the other hand, the substance that loses an electron or electrons then becomes more positive, and we say it is oxidized.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0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586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Oxidation-Reduction Reactions 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electrons that were pulled from one atom were gained by another atom in a chemical reaction called reduction.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33400" y="3352800"/>
            <a:ext cx="7924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Reduction is the partner to oxidation; the two always work as a pair, which is commonly referred to as redox.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2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In a _________ reaction, two or more substances combine to form another substance.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33400" y="3749675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combustion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displacement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decomposition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synthesis</a:t>
            </a:r>
          </a:p>
        </p:txBody>
      </p:sp>
      <p:sp>
        <p:nvSpPr>
          <p:cNvPr id="164877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7744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  <p:bldP spid="164874" grpId="0"/>
      <p:bldP spid="1648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The generalized formula for synthesis reactions is A + B → AB.</a:t>
            </a:r>
          </a:p>
        </p:txBody>
      </p:sp>
      <p:sp>
        <p:nvSpPr>
          <p:cNvPr id="165896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3899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opposite of a synthesis reaction is a __________ reaction.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33400" y="3657600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combustion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double displacement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decomposition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single displacement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7160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4004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7" grpId="0"/>
      <p:bldP spid="1771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C. A decomposition reaction occurs when one substance breaks down into two or more substances.</a:t>
            </a:r>
          </a:p>
        </p:txBody>
      </p:sp>
      <p:sp>
        <p:nvSpPr>
          <p:cNvPr id="178183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53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33400" y="13525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49275" y="1911350"/>
            <a:ext cx="8061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reaction in which the positive ion of one compound replaces the positive ion of the other to form two new compounds is the __________ reaction.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533400" y="4237038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combustion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double displacement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4648200" y="4240213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decomposition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single displacement</a:t>
            </a:r>
          </a:p>
        </p:txBody>
      </p:sp>
      <p:sp>
        <p:nvSpPr>
          <p:cNvPr id="179210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7706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160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Combustion Reactions 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If you have ever observed something burning, you have observed a combustion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30225" y="3049588"/>
            <a:ext cx="82581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Our definition states that a </a:t>
            </a:r>
            <a:r>
              <a:rPr lang="en-US" altLang="en-US" sz="2400" b="1">
                <a:solidFill>
                  <a:srgbClr val="333399"/>
                </a:solidFill>
              </a:rPr>
              <a:t>combustion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 occurs when a substance reacts with oxygen to produce energy in the form of heat and light.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8138"/>
            <a:ext cx="36639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1" name="Picture 6" descr="audio2">
            <a:hlinkClick r:id="" action="ppaction://noaction">
              <a:snd r:embed="rId3" name="combustion_reacti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7369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B. A double displacement takes place if a precipitate, water, or a gas form when two ionic compounds in solution are combined.</a:t>
            </a:r>
          </a:p>
        </p:txBody>
      </p:sp>
      <p:sp>
        <p:nvSpPr>
          <p:cNvPr id="180231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0994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1608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Combustion Reactions 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Combustion reactions also produce one or more products that contain the elements in the reactants. </a:t>
            </a:r>
          </a:p>
        </p:txBody>
      </p:sp>
      <p:pic>
        <p:nvPicPr>
          <p:cNvPr id="1597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8138"/>
            <a:ext cx="36639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767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Synthesis Reactions 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a </a:t>
            </a:r>
            <a:r>
              <a:rPr lang="en-US" altLang="en-US" sz="2400" b="1">
                <a:solidFill>
                  <a:srgbClr val="333399"/>
                </a:solidFill>
              </a:rPr>
              <a:t>synthesis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, two or more substances combine to form another substance.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3400" y="30353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generalized formula for this reaction type is as follows: A + B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z="2400">
                <a:solidFill>
                  <a:srgbClr val="000000"/>
                </a:solidFill>
              </a:rPr>
              <a:t> AB.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1082" name="Picture 6" descr="audio2">
            <a:hlinkClick r:id="" action="ppaction://noaction">
              <a:snd r:embed="rId2" name="synthesis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6701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4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656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Decomposition Reactions 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819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decomposition reaction is just the reverse of a synthesis. 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533400" y="3098800"/>
            <a:ext cx="8153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Instead of two substances coming together to form a third, a </a:t>
            </a:r>
            <a:r>
              <a:rPr lang="en-US" altLang="en-US" sz="2400" b="1">
                <a:solidFill>
                  <a:srgbClr val="333399"/>
                </a:solidFill>
              </a:rPr>
              <a:t>decomposition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occurs when one substance breaks down, or decomposes, into two or more substances.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2105" name="Picture 6" descr="audio2">
            <a:hlinkClick r:id="" action="ppaction://noaction">
              <a:snd r:embed="rId2" name="decomposition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1402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6561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Decomposition Reactions 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general formula for this type of reaction can be expressed as follows: AB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z="2400">
                <a:solidFill>
                  <a:srgbClr val="000000"/>
                </a:solidFill>
              </a:rPr>
              <a:t> A + B.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33400" y="30861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Most decomposition reactions require the use of heat, light, or electricity.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763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Single Displacement 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one element replaces another element in a compound, it is called a </a:t>
            </a:r>
            <a:r>
              <a:rPr lang="en-US" altLang="en-US" sz="2400" b="1">
                <a:solidFill>
                  <a:srgbClr val="333399"/>
                </a:solidFill>
              </a:rPr>
              <a:t>single-displacement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Single-displacement reactions are described by the general equation A + BC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altLang="en-US" sz="2400">
                <a:solidFill>
                  <a:srgbClr val="000000"/>
                </a:solidFill>
              </a:rPr>
              <a:t> AC + B.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533400" y="41529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Here you can see that atom A displaces atom B to produce a new molecule AC, a single displacement reaction.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4154" name="Picture 6" descr="audio2">
            <a:hlinkClick r:id="" action="ppaction://noaction">
              <a:snd r:embed="rId2" name="single_displacement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972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/>
      <p:bldP spid="134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665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Single Displacement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33400" y="4076700"/>
            <a:ext cx="5105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metal will replace any less active metal.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6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424238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528638" y="2293938"/>
            <a:ext cx="4500562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We can predict which metal will replace another using the diagram shown which lists metals according to how reactive they are.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8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/>
      <p:bldP spid="136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903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Double Displacement 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7620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a </a:t>
            </a:r>
            <a:r>
              <a:rPr lang="en-US" altLang="en-US" sz="2400" b="1">
                <a:solidFill>
                  <a:srgbClr val="333399"/>
                </a:solidFill>
              </a:rPr>
              <a:t>double-displacement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reaction</a:t>
            </a:r>
            <a:r>
              <a:rPr lang="en-US" altLang="en-US" sz="2400">
                <a:solidFill>
                  <a:srgbClr val="000000"/>
                </a:solidFill>
              </a:rPr>
              <a:t>, the positive ion of one compound replaces the positive ion of the other to form two new compounds.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double displacement reaction takes place if a precipitate, water, or a gas forms when two ionic compounds in solution are combined.</a:t>
            </a:r>
          </a:p>
        </p:txBody>
      </p:sp>
      <p:pic>
        <p:nvPicPr>
          <p:cNvPr id="137226" name="Picture 6" descr="audio2">
            <a:hlinkClick r:id="" action="ppaction://noaction">
              <a:snd r:embed="rId2" name="double_displacement_reac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30003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9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3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734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2019-04-05T14:46:43Z</dcterms:created>
  <dcterms:modified xsi:type="dcterms:W3CDTF">2019-04-05T14:48:11Z</dcterms:modified>
</cp:coreProperties>
</file>